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3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5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1" r:id="rId1"/>
    <p:sldMasterId id="2147483802" r:id="rId2"/>
    <p:sldMasterId id="2147483803" r:id="rId3"/>
    <p:sldMasterId id="2147483804" r:id="rId4"/>
    <p:sldMasterId id="2147483811" r:id="rId5"/>
    <p:sldMasterId id="2147483818" r:id="rId6"/>
  </p:sldMasterIdLst>
  <p:notesMasterIdLst>
    <p:notesMasterId r:id="rId27"/>
  </p:notesMasterIdLst>
  <p:sldIdLst>
    <p:sldId id="322" r:id="rId7"/>
    <p:sldId id="324" r:id="rId8"/>
    <p:sldId id="256" r:id="rId9"/>
    <p:sldId id="263" r:id="rId10"/>
    <p:sldId id="264" r:id="rId11"/>
    <p:sldId id="265" r:id="rId12"/>
    <p:sldId id="266" r:id="rId13"/>
    <p:sldId id="267" r:id="rId14"/>
    <p:sldId id="257" r:id="rId15"/>
    <p:sldId id="258" r:id="rId16"/>
    <p:sldId id="259" r:id="rId17"/>
    <p:sldId id="268" r:id="rId18"/>
    <p:sldId id="275" r:id="rId19"/>
    <p:sldId id="276" r:id="rId20"/>
    <p:sldId id="262" r:id="rId21"/>
    <p:sldId id="1993" r:id="rId22"/>
    <p:sldId id="1994" r:id="rId23"/>
    <p:sldId id="1991" r:id="rId24"/>
    <p:sldId id="1997" r:id="rId25"/>
    <p:sldId id="1998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5"/>
  </p:normalViewPr>
  <p:slideViewPr>
    <p:cSldViewPr snapToGrid="0">
      <p:cViewPr varScale="1">
        <p:scale>
          <a:sx n="83" d="100"/>
          <a:sy n="83" d="100"/>
        </p:scale>
        <p:origin x="47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51565-453B-BA48-8FDC-760E9F92958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21FCC3-AD69-2F49-97BA-322BD481903A}">
      <dgm:prSet phldrT="[Text]"/>
      <dgm:spPr/>
      <dgm:t>
        <a:bodyPr/>
        <a:lstStyle/>
        <a:p>
          <a:r>
            <a:rPr lang="en-US" b="1" dirty="0"/>
            <a:t>Day</a:t>
          </a:r>
        </a:p>
      </dgm:t>
    </dgm:pt>
    <dgm:pt modelId="{5E04BD45-792B-3840-A799-CDA2E6EE25CF}" type="parTrans" cxnId="{5B3808A8-6DA8-C14B-972B-A6E572C55226}">
      <dgm:prSet/>
      <dgm:spPr/>
      <dgm:t>
        <a:bodyPr/>
        <a:lstStyle/>
        <a:p>
          <a:endParaRPr lang="en-US"/>
        </a:p>
      </dgm:t>
    </dgm:pt>
    <dgm:pt modelId="{5CF05869-3A8A-E04C-900F-028E8DFD898E}" type="sibTrans" cxnId="{5B3808A8-6DA8-C14B-972B-A6E572C55226}">
      <dgm:prSet/>
      <dgm:spPr/>
      <dgm:t>
        <a:bodyPr/>
        <a:lstStyle/>
        <a:p>
          <a:endParaRPr lang="en-US"/>
        </a:p>
      </dgm:t>
    </dgm:pt>
    <dgm:pt modelId="{6E5EC16E-0AAC-8F4E-8B17-A74D745608D5}">
      <dgm:prSet phldrT="[Text]" custT="1"/>
      <dgm:spPr/>
      <dgm:t>
        <a:bodyPr/>
        <a:lstStyle/>
        <a:p>
          <a:r>
            <a:rPr lang="en-US" sz="3200" dirty="0"/>
            <a:t>500K pages</a:t>
          </a:r>
        </a:p>
      </dgm:t>
    </dgm:pt>
    <dgm:pt modelId="{5B7E2CCE-1F5A-AF44-8787-3DF57EE432F8}" type="parTrans" cxnId="{D45F0F66-9341-3047-B2AC-D72BB294A2F3}">
      <dgm:prSet/>
      <dgm:spPr/>
      <dgm:t>
        <a:bodyPr/>
        <a:lstStyle/>
        <a:p>
          <a:endParaRPr lang="en-US"/>
        </a:p>
      </dgm:t>
    </dgm:pt>
    <dgm:pt modelId="{3B8998CE-1284-754A-96BA-4CC147144D1E}" type="sibTrans" cxnId="{D45F0F66-9341-3047-B2AC-D72BB294A2F3}">
      <dgm:prSet/>
      <dgm:spPr/>
      <dgm:t>
        <a:bodyPr/>
        <a:lstStyle/>
        <a:p>
          <a:endParaRPr lang="en-US"/>
        </a:p>
      </dgm:t>
    </dgm:pt>
    <dgm:pt modelId="{29253071-8676-6241-B776-2FEC3D360886}">
      <dgm:prSet phldrT="[Text]"/>
      <dgm:spPr/>
      <dgm:t>
        <a:bodyPr/>
        <a:lstStyle/>
        <a:p>
          <a:r>
            <a:rPr lang="en-US" b="1" dirty="0"/>
            <a:t>Week</a:t>
          </a:r>
        </a:p>
      </dgm:t>
    </dgm:pt>
    <dgm:pt modelId="{6B3C81D2-1EAB-3143-BD62-B7ED55CEA0B0}" type="parTrans" cxnId="{7C8AB993-0FA1-174C-A1B7-E47451A8F447}">
      <dgm:prSet/>
      <dgm:spPr/>
      <dgm:t>
        <a:bodyPr/>
        <a:lstStyle/>
        <a:p>
          <a:endParaRPr lang="en-US"/>
        </a:p>
      </dgm:t>
    </dgm:pt>
    <dgm:pt modelId="{7EDA456E-74BA-0948-8371-738D763DFBF3}" type="sibTrans" cxnId="{7C8AB993-0FA1-174C-A1B7-E47451A8F447}">
      <dgm:prSet/>
      <dgm:spPr/>
      <dgm:t>
        <a:bodyPr/>
        <a:lstStyle/>
        <a:p>
          <a:endParaRPr lang="en-US"/>
        </a:p>
      </dgm:t>
    </dgm:pt>
    <dgm:pt modelId="{B48C66E7-1A7E-1841-A002-42F6805A3D3A}">
      <dgm:prSet phldrT="[Text]" custT="1"/>
      <dgm:spPr/>
      <dgm:t>
        <a:bodyPr/>
        <a:lstStyle/>
        <a:p>
          <a:r>
            <a:rPr lang="en-US" sz="3200" dirty="0"/>
            <a:t>2.5M pages</a:t>
          </a:r>
        </a:p>
      </dgm:t>
    </dgm:pt>
    <dgm:pt modelId="{8B171F21-6896-DC43-AB8B-FE338E7D38FF}" type="parTrans" cxnId="{EBB29FDF-0442-1D41-851A-110192A8A05B}">
      <dgm:prSet/>
      <dgm:spPr/>
      <dgm:t>
        <a:bodyPr/>
        <a:lstStyle/>
        <a:p>
          <a:endParaRPr lang="en-US"/>
        </a:p>
      </dgm:t>
    </dgm:pt>
    <dgm:pt modelId="{F1CFDB99-A834-F247-B8B2-98D0A2BFD4B8}" type="sibTrans" cxnId="{EBB29FDF-0442-1D41-851A-110192A8A05B}">
      <dgm:prSet/>
      <dgm:spPr/>
      <dgm:t>
        <a:bodyPr/>
        <a:lstStyle/>
        <a:p>
          <a:endParaRPr lang="en-US"/>
        </a:p>
      </dgm:t>
    </dgm:pt>
    <dgm:pt modelId="{B8E50942-8EFD-414E-AA63-DFE8E029E9EF}">
      <dgm:prSet phldrT="[Text]"/>
      <dgm:spPr/>
      <dgm:t>
        <a:bodyPr/>
        <a:lstStyle/>
        <a:p>
          <a:r>
            <a:rPr lang="en-US" b="1" dirty="0"/>
            <a:t>Month</a:t>
          </a:r>
        </a:p>
      </dgm:t>
    </dgm:pt>
    <dgm:pt modelId="{4B2F1E50-6929-5947-8BAC-9B3AC5A12C11}" type="parTrans" cxnId="{E5E8108D-F4B3-D745-9E09-21108CE20EAF}">
      <dgm:prSet/>
      <dgm:spPr/>
      <dgm:t>
        <a:bodyPr/>
        <a:lstStyle/>
        <a:p>
          <a:endParaRPr lang="en-US"/>
        </a:p>
      </dgm:t>
    </dgm:pt>
    <dgm:pt modelId="{33701D50-606B-6C47-B042-F25B4EF329CA}" type="sibTrans" cxnId="{E5E8108D-F4B3-D745-9E09-21108CE20EAF}">
      <dgm:prSet/>
      <dgm:spPr/>
      <dgm:t>
        <a:bodyPr/>
        <a:lstStyle/>
        <a:p>
          <a:endParaRPr lang="en-US"/>
        </a:p>
      </dgm:t>
    </dgm:pt>
    <dgm:pt modelId="{55BBCAC5-B06E-E446-BA37-F655940002EF}">
      <dgm:prSet phldrT="[Text]" custT="1"/>
      <dgm:spPr/>
      <dgm:t>
        <a:bodyPr/>
        <a:lstStyle/>
        <a:p>
          <a:r>
            <a:rPr lang="en-US" sz="3200" dirty="0"/>
            <a:t>10M pages</a:t>
          </a:r>
        </a:p>
      </dgm:t>
    </dgm:pt>
    <dgm:pt modelId="{5055DFE8-8410-FB42-A3BE-129D0E850E3B}" type="parTrans" cxnId="{0688603B-DC09-0248-A927-444272F95B07}">
      <dgm:prSet/>
      <dgm:spPr/>
      <dgm:t>
        <a:bodyPr/>
        <a:lstStyle/>
        <a:p>
          <a:endParaRPr lang="en-US"/>
        </a:p>
      </dgm:t>
    </dgm:pt>
    <dgm:pt modelId="{EB86E5C4-4052-494C-B37D-1455D9AE9F41}" type="sibTrans" cxnId="{0688603B-DC09-0248-A927-444272F95B07}">
      <dgm:prSet/>
      <dgm:spPr/>
      <dgm:t>
        <a:bodyPr/>
        <a:lstStyle/>
        <a:p>
          <a:endParaRPr lang="en-US"/>
        </a:p>
      </dgm:t>
    </dgm:pt>
    <dgm:pt modelId="{D27F33E8-26BF-C348-802A-FCA83C843471}" type="pres">
      <dgm:prSet presAssocID="{38F51565-453B-BA48-8FDC-760E9F92958C}" presName="linearFlow" presStyleCnt="0">
        <dgm:presLayoutVars>
          <dgm:dir/>
          <dgm:animLvl val="lvl"/>
          <dgm:resizeHandles val="exact"/>
        </dgm:presLayoutVars>
      </dgm:prSet>
      <dgm:spPr/>
    </dgm:pt>
    <dgm:pt modelId="{21D1BCFF-A637-6844-94E2-DDC93A062380}" type="pres">
      <dgm:prSet presAssocID="{1621FCC3-AD69-2F49-97BA-322BD481903A}" presName="composite" presStyleCnt="0"/>
      <dgm:spPr/>
    </dgm:pt>
    <dgm:pt modelId="{C57FED5C-8693-D448-8A90-3EB69F068208}" type="pres">
      <dgm:prSet presAssocID="{1621FCC3-AD69-2F49-97BA-322BD481903A}" presName="parentText" presStyleLbl="alignNode1" presStyleIdx="0" presStyleCnt="3" custLinFactNeighborX="0" custLinFactNeighborY="-100">
        <dgm:presLayoutVars>
          <dgm:chMax val="1"/>
          <dgm:bulletEnabled val="1"/>
        </dgm:presLayoutVars>
      </dgm:prSet>
      <dgm:spPr/>
    </dgm:pt>
    <dgm:pt modelId="{16C348BE-7388-204F-A508-A2D5E4A64897}" type="pres">
      <dgm:prSet presAssocID="{1621FCC3-AD69-2F49-97BA-322BD481903A}" presName="descendantText" presStyleLbl="alignAcc1" presStyleIdx="0" presStyleCnt="3">
        <dgm:presLayoutVars>
          <dgm:bulletEnabled val="1"/>
        </dgm:presLayoutVars>
      </dgm:prSet>
      <dgm:spPr/>
    </dgm:pt>
    <dgm:pt modelId="{EC54E75D-92A1-0D41-A468-C78D7DB63962}" type="pres">
      <dgm:prSet presAssocID="{5CF05869-3A8A-E04C-900F-028E8DFD898E}" presName="sp" presStyleCnt="0"/>
      <dgm:spPr/>
    </dgm:pt>
    <dgm:pt modelId="{891D5CD2-A417-2D4F-82C9-F74E75F02D7D}" type="pres">
      <dgm:prSet presAssocID="{29253071-8676-6241-B776-2FEC3D360886}" presName="composite" presStyleCnt="0"/>
      <dgm:spPr/>
    </dgm:pt>
    <dgm:pt modelId="{6707B7B8-565A-6F4A-B48F-5FCDE45D7CF3}" type="pres">
      <dgm:prSet presAssocID="{29253071-8676-6241-B776-2FEC3D36088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19AA891-8E49-894D-BC98-91855FFAC752}" type="pres">
      <dgm:prSet presAssocID="{29253071-8676-6241-B776-2FEC3D360886}" presName="descendantText" presStyleLbl="alignAcc1" presStyleIdx="1" presStyleCnt="3">
        <dgm:presLayoutVars>
          <dgm:bulletEnabled val="1"/>
        </dgm:presLayoutVars>
      </dgm:prSet>
      <dgm:spPr/>
    </dgm:pt>
    <dgm:pt modelId="{A6D985B9-4E86-8E48-89CF-C11FA2A54980}" type="pres">
      <dgm:prSet presAssocID="{7EDA456E-74BA-0948-8371-738D763DFBF3}" presName="sp" presStyleCnt="0"/>
      <dgm:spPr/>
    </dgm:pt>
    <dgm:pt modelId="{2C3B92C1-E342-A941-8A48-E2CBA3A6DEED}" type="pres">
      <dgm:prSet presAssocID="{B8E50942-8EFD-414E-AA63-DFE8E029E9EF}" presName="composite" presStyleCnt="0"/>
      <dgm:spPr/>
    </dgm:pt>
    <dgm:pt modelId="{542D1C51-B923-5F44-BC61-5056394384D6}" type="pres">
      <dgm:prSet presAssocID="{B8E50942-8EFD-414E-AA63-DFE8E029E9E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E070FED-846B-3941-9D69-BB7DD07FAC38}" type="pres">
      <dgm:prSet presAssocID="{B8E50942-8EFD-414E-AA63-DFE8E029E9E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207FE0C-2463-2644-BD2F-0F76DCF03535}" type="presOf" srcId="{B48C66E7-1A7E-1841-A002-42F6805A3D3A}" destId="{319AA891-8E49-894D-BC98-91855FFAC752}" srcOrd="0" destOrd="0" presId="urn:microsoft.com/office/officeart/2005/8/layout/chevron2"/>
    <dgm:cxn modelId="{0688603B-DC09-0248-A927-444272F95B07}" srcId="{B8E50942-8EFD-414E-AA63-DFE8E029E9EF}" destId="{55BBCAC5-B06E-E446-BA37-F655940002EF}" srcOrd="0" destOrd="0" parTransId="{5055DFE8-8410-FB42-A3BE-129D0E850E3B}" sibTransId="{EB86E5C4-4052-494C-B37D-1455D9AE9F41}"/>
    <dgm:cxn modelId="{D45F0F66-9341-3047-B2AC-D72BB294A2F3}" srcId="{1621FCC3-AD69-2F49-97BA-322BD481903A}" destId="{6E5EC16E-0AAC-8F4E-8B17-A74D745608D5}" srcOrd="0" destOrd="0" parTransId="{5B7E2CCE-1F5A-AF44-8787-3DF57EE432F8}" sibTransId="{3B8998CE-1284-754A-96BA-4CC147144D1E}"/>
    <dgm:cxn modelId="{FB230379-6BB1-C94C-ADC2-1951BB87BBED}" type="presOf" srcId="{55BBCAC5-B06E-E446-BA37-F655940002EF}" destId="{8E070FED-846B-3941-9D69-BB7DD07FAC38}" srcOrd="0" destOrd="0" presId="urn:microsoft.com/office/officeart/2005/8/layout/chevron2"/>
    <dgm:cxn modelId="{ABA57E80-D151-1844-A3EE-C48B17532635}" type="presOf" srcId="{38F51565-453B-BA48-8FDC-760E9F92958C}" destId="{D27F33E8-26BF-C348-802A-FCA83C843471}" srcOrd="0" destOrd="0" presId="urn:microsoft.com/office/officeart/2005/8/layout/chevron2"/>
    <dgm:cxn modelId="{3A56AD84-D20A-A146-8CEA-1889B57E2621}" type="presOf" srcId="{6E5EC16E-0AAC-8F4E-8B17-A74D745608D5}" destId="{16C348BE-7388-204F-A508-A2D5E4A64897}" srcOrd="0" destOrd="0" presId="urn:microsoft.com/office/officeart/2005/8/layout/chevron2"/>
    <dgm:cxn modelId="{E5E8108D-F4B3-D745-9E09-21108CE20EAF}" srcId="{38F51565-453B-BA48-8FDC-760E9F92958C}" destId="{B8E50942-8EFD-414E-AA63-DFE8E029E9EF}" srcOrd="2" destOrd="0" parTransId="{4B2F1E50-6929-5947-8BAC-9B3AC5A12C11}" sibTransId="{33701D50-606B-6C47-B042-F25B4EF329CA}"/>
    <dgm:cxn modelId="{7C8AB993-0FA1-174C-A1B7-E47451A8F447}" srcId="{38F51565-453B-BA48-8FDC-760E9F92958C}" destId="{29253071-8676-6241-B776-2FEC3D360886}" srcOrd="1" destOrd="0" parTransId="{6B3C81D2-1EAB-3143-BD62-B7ED55CEA0B0}" sibTransId="{7EDA456E-74BA-0948-8371-738D763DFBF3}"/>
    <dgm:cxn modelId="{854067A0-83C0-5343-BEEA-5BF234B90AA6}" type="presOf" srcId="{29253071-8676-6241-B776-2FEC3D360886}" destId="{6707B7B8-565A-6F4A-B48F-5FCDE45D7CF3}" srcOrd="0" destOrd="0" presId="urn:microsoft.com/office/officeart/2005/8/layout/chevron2"/>
    <dgm:cxn modelId="{5B3808A8-6DA8-C14B-972B-A6E572C55226}" srcId="{38F51565-453B-BA48-8FDC-760E9F92958C}" destId="{1621FCC3-AD69-2F49-97BA-322BD481903A}" srcOrd="0" destOrd="0" parTransId="{5E04BD45-792B-3840-A799-CDA2E6EE25CF}" sibTransId="{5CF05869-3A8A-E04C-900F-028E8DFD898E}"/>
    <dgm:cxn modelId="{388717C8-F9B9-BF40-95C7-7A96EAD83E48}" type="presOf" srcId="{1621FCC3-AD69-2F49-97BA-322BD481903A}" destId="{C57FED5C-8693-D448-8A90-3EB69F068208}" srcOrd="0" destOrd="0" presId="urn:microsoft.com/office/officeart/2005/8/layout/chevron2"/>
    <dgm:cxn modelId="{825A3FD9-BCF8-EF45-BBC3-EB7EDACBC388}" type="presOf" srcId="{B8E50942-8EFD-414E-AA63-DFE8E029E9EF}" destId="{542D1C51-B923-5F44-BC61-5056394384D6}" srcOrd="0" destOrd="0" presId="urn:microsoft.com/office/officeart/2005/8/layout/chevron2"/>
    <dgm:cxn modelId="{EBB29FDF-0442-1D41-851A-110192A8A05B}" srcId="{29253071-8676-6241-B776-2FEC3D360886}" destId="{B48C66E7-1A7E-1841-A002-42F6805A3D3A}" srcOrd="0" destOrd="0" parTransId="{8B171F21-6896-DC43-AB8B-FE338E7D38FF}" sibTransId="{F1CFDB99-A834-F247-B8B2-98D0A2BFD4B8}"/>
    <dgm:cxn modelId="{F6C8DE8A-8C42-744E-ADD2-9FEE29EB37A2}" type="presParOf" srcId="{D27F33E8-26BF-C348-802A-FCA83C843471}" destId="{21D1BCFF-A637-6844-94E2-DDC93A062380}" srcOrd="0" destOrd="0" presId="urn:microsoft.com/office/officeart/2005/8/layout/chevron2"/>
    <dgm:cxn modelId="{72965922-3682-4E41-B3F6-D0AAAC9E8D89}" type="presParOf" srcId="{21D1BCFF-A637-6844-94E2-DDC93A062380}" destId="{C57FED5C-8693-D448-8A90-3EB69F068208}" srcOrd="0" destOrd="0" presId="urn:microsoft.com/office/officeart/2005/8/layout/chevron2"/>
    <dgm:cxn modelId="{79008541-9D77-E64F-ABEE-66689798BBEE}" type="presParOf" srcId="{21D1BCFF-A637-6844-94E2-DDC93A062380}" destId="{16C348BE-7388-204F-A508-A2D5E4A64897}" srcOrd="1" destOrd="0" presId="urn:microsoft.com/office/officeart/2005/8/layout/chevron2"/>
    <dgm:cxn modelId="{C61CB74A-FDE4-C54F-9AE0-BA6E06E1A631}" type="presParOf" srcId="{D27F33E8-26BF-C348-802A-FCA83C843471}" destId="{EC54E75D-92A1-0D41-A468-C78D7DB63962}" srcOrd="1" destOrd="0" presId="urn:microsoft.com/office/officeart/2005/8/layout/chevron2"/>
    <dgm:cxn modelId="{C4F0BF3A-7AC4-A94A-9EA0-C44D9E86716E}" type="presParOf" srcId="{D27F33E8-26BF-C348-802A-FCA83C843471}" destId="{891D5CD2-A417-2D4F-82C9-F74E75F02D7D}" srcOrd="2" destOrd="0" presId="urn:microsoft.com/office/officeart/2005/8/layout/chevron2"/>
    <dgm:cxn modelId="{8D2E4BFE-DBE9-014A-810E-1BD68DC87A25}" type="presParOf" srcId="{891D5CD2-A417-2D4F-82C9-F74E75F02D7D}" destId="{6707B7B8-565A-6F4A-B48F-5FCDE45D7CF3}" srcOrd="0" destOrd="0" presId="urn:microsoft.com/office/officeart/2005/8/layout/chevron2"/>
    <dgm:cxn modelId="{8D826816-F09B-1546-916B-2B76C5810394}" type="presParOf" srcId="{891D5CD2-A417-2D4F-82C9-F74E75F02D7D}" destId="{319AA891-8E49-894D-BC98-91855FFAC752}" srcOrd="1" destOrd="0" presId="urn:microsoft.com/office/officeart/2005/8/layout/chevron2"/>
    <dgm:cxn modelId="{D38CA1B7-3D6D-B640-90A7-E568F8F32C5E}" type="presParOf" srcId="{D27F33E8-26BF-C348-802A-FCA83C843471}" destId="{A6D985B9-4E86-8E48-89CF-C11FA2A54980}" srcOrd="3" destOrd="0" presId="urn:microsoft.com/office/officeart/2005/8/layout/chevron2"/>
    <dgm:cxn modelId="{0DC57FF2-59F9-5445-80F0-60A3F5200DC6}" type="presParOf" srcId="{D27F33E8-26BF-C348-802A-FCA83C843471}" destId="{2C3B92C1-E342-A941-8A48-E2CBA3A6DEED}" srcOrd="4" destOrd="0" presId="urn:microsoft.com/office/officeart/2005/8/layout/chevron2"/>
    <dgm:cxn modelId="{63DAFBB0-C4D5-4346-BCD1-F34D8788F2DD}" type="presParOf" srcId="{2C3B92C1-E342-A941-8A48-E2CBA3A6DEED}" destId="{542D1C51-B923-5F44-BC61-5056394384D6}" srcOrd="0" destOrd="0" presId="urn:microsoft.com/office/officeart/2005/8/layout/chevron2"/>
    <dgm:cxn modelId="{7906DCB8-10AB-B44F-885A-C3D44B08E26C}" type="presParOf" srcId="{2C3B92C1-E342-A941-8A48-E2CBA3A6DEED}" destId="{8E070FED-846B-3941-9D69-BB7DD07FAC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FED5C-8693-D448-8A90-3EB69F068208}">
      <dsp:nvSpPr>
        <dsp:cNvPr id="0" name=""/>
        <dsp:cNvSpPr/>
      </dsp:nvSpPr>
      <dsp:spPr>
        <a:xfrm rot="5400000">
          <a:off x="-182936" y="183056"/>
          <a:ext cx="1219578" cy="85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Day</a:t>
          </a:r>
        </a:p>
      </dsp:txBody>
      <dsp:txXfrm rot="-5400000">
        <a:off x="1" y="426971"/>
        <a:ext cx="853704" cy="365874"/>
      </dsp:txXfrm>
    </dsp:sp>
    <dsp:sp modelId="{16C348BE-7388-204F-A508-A2D5E4A64897}">
      <dsp:nvSpPr>
        <dsp:cNvPr id="0" name=""/>
        <dsp:cNvSpPr/>
      </dsp:nvSpPr>
      <dsp:spPr>
        <a:xfrm rot="5400000">
          <a:off x="4052439" y="-3197395"/>
          <a:ext cx="792725" cy="7190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500K pages</a:t>
          </a:r>
        </a:p>
      </dsp:txBody>
      <dsp:txXfrm rot="-5400000">
        <a:off x="853704" y="40038"/>
        <a:ext cx="7151497" cy="715329"/>
      </dsp:txXfrm>
    </dsp:sp>
    <dsp:sp modelId="{6707B7B8-565A-6F4A-B48F-5FCDE45D7CF3}">
      <dsp:nvSpPr>
        <dsp:cNvPr id="0" name=""/>
        <dsp:cNvSpPr/>
      </dsp:nvSpPr>
      <dsp:spPr>
        <a:xfrm rot="5400000">
          <a:off x="-182936" y="1203497"/>
          <a:ext cx="1219578" cy="85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Week</a:t>
          </a:r>
        </a:p>
      </dsp:txBody>
      <dsp:txXfrm rot="-5400000">
        <a:off x="1" y="1447412"/>
        <a:ext cx="853704" cy="365874"/>
      </dsp:txXfrm>
    </dsp:sp>
    <dsp:sp modelId="{319AA891-8E49-894D-BC98-91855FFAC752}">
      <dsp:nvSpPr>
        <dsp:cNvPr id="0" name=""/>
        <dsp:cNvSpPr/>
      </dsp:nvSpPr>
      <dsp:spPr>
        <a:xfrm rot="5400000">
          <a:off x="4052439" y="-2178173"/>
          <a:ext cx="792725" cy="7190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2.5M pages</a:t>
          </a:r>
        </a:p>
      </dsp:txBody>
      <dsp:txXfrm rot="-5400000">
        <a:off x="853704" y="1059260"/>
        <a:ext cx="7151497" cy="715329"/>
      </dsp:txXfrm>
    </dsp:sp>
    <dsp:sp modelId="{542D1C51-B923-5F44-BC61-5056394384D6}">
      <dsp:nvSpPr>
        <dsp:cNvPr id="0" name=""/>
        <dsp:cNvSpPr/>
      </dsp:nvSpPr>
      <dsp:spPr>
        <a:xfrm rot="5400000">
          <a:off x="-182936" y="2222718"/>
          <a:ext cx="1219578" cy="853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Month</a:t>
          </a:r>
        </a:p>
      </dsp:txBody>
      <dsp:txXfrm rot="-5400000">
        <a:off x="1" y="2466633"/>
        <a:ext cx="853704" cy="365874"/>
      </dsp:txXfrm>
    </dsp:sp>
    <dsp:sp modelId="{8E070FED-846B-3941-9D69-BB7DD07FAC38}">
      <dsp:nvSpPr>
        <dsp:cNvPr id="0" name=""/>
        <dsp:cNvSpPr/>
      </dsp:nvSpPr>
      <dsp:spPr>
        <a:xfrm rot="5400000">
          <a:off x="4052439" y="-1158952"/>
          <a:ext cx="792725" cy="71901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10M pages</a:t>
          </a:r>
        </a:p>
      </dsp:txBody>
      <dsp:txXfrm rot="-5400000">
        <a:off x="853704" y="2078481"/>
        <a:ext cx="7151497" cy="715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0F9A4-C3A9-4C1E-8934-32E5893117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12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41feaebae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41feaebae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614c440d68_9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614c440d68_9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614c440d68_9_78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200" cy="36009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g614c440d68_9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614c440d68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614c440d68_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8A379-E495-7D4B-ACCF-1DB6AB427C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3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614c440d68_14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g614c440d68_14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AE0206-93A0-413E-9AD3-A4E17085E7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21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tree 1">
  <p:cSld name="Title slide tree 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8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DNA 3">
  <p:cSld name="1_Title slide DNA 3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6007"/>
            <a:ext cx="9144000" cy="528052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Google Shape;10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8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772400" cy="1028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7772400" cy="3183479"/>
          </a:xfrm>
        </p:spPr>
        <p:txBody>
          <a:bodyPr/>
          <a:lstStyle>
            <a:lvl2pPr marL="342900" indent="-13716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F497D"/>
                </a:solidFill>
              </a:rPr>
              <a:t>CoSA Member Webinar – April 25, 2019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78" y="4857751"/>
            <a:ext cx="383223" cy="228599"/>
          </a:xfrm>
        </p:spPr>
        <p:txBody>
          <a:bodyPr/>
          <a:lstStyle>
            <a:lvl1pPr algn="r">
              <a:defRPr sz="750"/>
            </a:lvl1pPr>
          </a:lstStyle>
          <a:p>
            <a:fld id="{008AB397-2EFE-4953-A7CE-0B231A3FCAE1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001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9606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8AB397-2EFE-4953-A7CE-0B231A3FCAE1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F497D"/>
                </a:solidFill>
              </a:rPr>
              <a:t>CoSA Member Webinar – April 25, 2019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171451"/>
            <a:ext cx="7772400" cy="22288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000" spc="-6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2489102"/>
            <a:ext cx="6858000" cy="685800"/>
          </a:xfrm>
        </p:spPr>
        <p:txBody>
          <a:bodyPr>
            <a:normAutofit/>
          </a:bodyPr>
          <a:lstStyle>
            <a:lvl1pPr marL="0" indent="0" algn="l">
              <a:buNone/>
              <a:defRPr sz="1350" b="1" cap="none" spc="90" baseline="0">
                <a:solidFill>
                  <a:schemeClr val="tx2"/>
                </a:solidFill>
                <a:latin typeface="+mn-lt"/>
                <a:ea typeface="Adobe Gothic Std B" pitchFamily="34" charset="-128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24574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00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772400" cy="1028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57300"/>
            <a:ext cx="3291840" cy="3257550"/>
          </a:xfrm>
        </p:spPr>
        <p:txBody>
          <a:bodyPr/>
          <a:lstStyle>
            <a:lvl1pPr>
              <a:defRPr sz="2100"/>
            </a:lvl1pPr>
            <a:lvl2pPr marL="342900" indent="-13716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Arial" panose="020B0604020202020204" pitchFamily="34" charset="0"/>
              <a:buChar char="•"/>
              <a:defRPr sz="1500"/>
            </a:lvl3pPr>
            <a:lvl4pPr marL="1200150" indent="-171450">
              <a:buFont typeface="Wingdings" panose="05000000000000000000" pitchFamily="2" charset="2"/>
              <a:buChar char="§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57300"/>
            <a:ext cx="3291840" cy="3257550"/>
          </a:xfrm>
        </p:spPr>
        <p:txBody>
          <a:bodyPr/>
          <a:lstStyle>
            <a:lvl1pPr>
              <a:defRPr sz="2100"/>
            </a:lvl1pPr>
            <a:lvl2pPr marL="342900" indent="-13716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Arial" panose="020B0604020202020204" pitchFamily="34" charset="0"/>
              <a:buChar char="•"/>
              <a:defRPr sz="1500"/>
            </a:lvl3pPr>
            <a:lvl4pPr marL="1200150" indent="-171450">
              <a:buFont typeface="Wingdings" panose="05000000000000000000" pitchFamily="2" charset="2"/>
              <a:buChar char="§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F497D"/>
                </a:solidFill>
              </a:rPr>
              <a:t>CoSA Member Webinar – April 25, 2019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B397-2EFE-4953-A7CE-0B231A3FCAE1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001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1783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772400" cy="1028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F497D"/>
                </a:solidFill>
              </a:rPr>
              <a:t>CoSA Member Webinar – April 25, 2019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B397-2EFE-4953-A7CE-0B231A3FCAE1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2001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920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1F497D"/>
                </a:solidFill>
              </a:rPr>
              <a:t>CoSA Member Webinar – April 25, 2019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B397-2EFE-4953-A7CE-0B231A3FCAE1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881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1"/>
            <a:ext cx="7772400" cy="22288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 spc="-6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9102"/>
            <a:ext cx="6858000" cy="685800"/>
          </a:xfrm>
        </p:spPr>
        <p:txBody>
          <a:bodyPr/>
          <a:lstStyle>
            <a:lvl1pPr marL="0" indent="0" algn="l">
              <a:buNone/>
              <a:defRPr b="1" cap="none" spc="90" baseline="0">
                <a:solidFill>
                  <a:schemeClr val="tx2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5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24574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4572069"/>
            <a:ext cx="581024" cy="5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807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772400" cy="1028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7772400" cy="3183479"/>
          </a:xfrm>
        </p:spPr>
        <p:txBody>
          <a:bodyPr/>
          <a:lstStyle>
            <a:lvl2pPr marL="342900" indent="-13716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CoSA Member Webinar - January 23,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78" y="4857751"/>
            <a:ext cx="383223" cy="228599"/>
          </a:xfrm>
        </p:spPr>
        <p:txBody>
          <a:bodyPr/>
          <a:lstStyle>
            <a:lvl1pPr algn="r">
              <a:defRPr sz="750"/>
            </a:lvl1pPr>
          </a:lstStyle>
          <a:p>
            <a:fld id="{008AB397-2EFE-4953-A7CE-0B231A3FCA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001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3150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8AB397-2EFE-4953-A7CE-0B231A3FCA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CoSA Member Webinar - January 23, 2020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171451"/>
            <a:ext cx="7772400" cy="22288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000" spc="-6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2489102"/>
            <a:ext cx="6858000" cy="685800"/>
          </a:xfrm>
        </p:spPr>
        <p:txBody>
          <a:bodyPr>
            <a:normAutofit/>
          </a:bodyPr>
          <a:lstStyle>
            <a:lvl1pPr marL="0" indent="0" algn="l">
              <a:buNone/>
              <a:defRPr sz="1350" b="1" cap="none" spc="90" baseline="0">
                <a:solidFill>
                  <a:schemeClr val="tx2"/>
                </a:solidFill>
                <a:latin typeface="+mn-lt"/>
                <a:ea typeface="Adobe Gothic Std B" pitchFamily="34" charset="-128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24574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626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772400" cy="1028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57300"/>
            <a:ext cx="3291840" cy="3257550"/>
          </a:xfrm>
        </p:spPr>
        <p:txBody>
          <a:bodyPr/>
          <a:lstStyle>
            <a:lvl1pPr>
              <a:defRPr sz="2100"/>
            </a:lvl1pPr>
            <a:lvl2pPr marL="342900" indent="-13716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Arial" panose="020B0604020202020204" pitchFamily="34" charset="0"/>
              <a:buChar char="•"/>
              <a:defRPr sz="1500"/>
            </a:lvl3pPr>
            <a:lvl4pPr marL="1200150" indent="-171450">
              <a:buFont typeface="Wingdings" panose="05000000000000000000" pitchFamily="2" charset="2"/>
              <a:buChar char="§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57300"/>
            <a:ext cx="3291840" cy="3257550"/>
          </a:xfrm>
        </p:spPr>
        <p:txBody>
          <a:bodyPr/>
          <a:lstStyle>
            <a:lvl1pPr>
              <a:defRPr sz="2100"/>
            </a:lvl1pPr>
            <a:lvl2pPr marL="342900" indent="-13716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Arial" panose="020B0604020202020204" pitchFamily="34" charset="0"/>
              <a:buChar char="•"/>
              <a:defRPr sz="1500"/>
            </a:lvl3pPr>
            <a:lvl4pPr marL="1200150" indent="-171450">
              <a:buFont typeface="Wingdings" panose="05000000000000000000" pitchFamily="2" charset="2"/>
              <a:buChar char="§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CoSA Member Webinar - January 23,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B397-2EFE-4953-A7CE-0B231A3FCA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001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5453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772400" cy="1028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CoSA Member Webinar - January 23,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B397-2EFE-4953-A7CE-0B231A3FCA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2001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1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NA 5">
  <p:cSld name="Title slide DNA 5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9" cy="5213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2" name="Google Shape;11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8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CoSA Member Webinar - January 23,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B397-2EFE-4953-A7CE-0B231A3F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584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1"/>
            <a:ext cx="7772400" cy="22288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 spc="-6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9102"/>
            <a:ext cx="6858000" cy="685800"/>
          </a:xfrm>
        </p:spPr>
        <p:txBody>
          <a:bodyPr/>
          <a:lstStyle>
            <a:lvl1pPr marL="0" indent="0" algn="l">
              <a:buNone/>
              <a:defRPr b="1" cap="none" spc="90" baseline="0">
                <a:solidFill>
                  <a:schemeClr val="tx2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5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24574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4572069"/>
            <a:ext cx="581024" cy="5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550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772400" cy="1028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7772400" cy="3183479"/>
          </a:xfrm>
        </p:spPr>
        <p:txBody>
          <a:bodyPr/>
          <a:lstStyle>
            <a:lvl2pPr marL="342900" indent="-13716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CoSA Member Webinar - February 28,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78" y="4857751"/>
            <a:ext cx="383223" cy="228599"/>
          </a:xfrm>
        </p:spPr>
        <p:txBody>
          <a:bodyPr/>
          <a:lstStyle>
            <a:lvl1pPr algn="r">
              <a:defRPr sz="750"/>
            </a:lvl1pPr>
          </a:lstStyle>
          <a:p>
            <a:fld id="{008AB397-2EFE-4953-A7CE-0B231A3FCA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001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6869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8AB397-2EFE-4953-A7CE-0B231A3FCA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CoSA Member Webinar - February 28, 2019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171451"/>
            <a:ext cx="7772400" cy="22288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000" spc="-6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2489102"/>
            <a:ext cx="6858000" cy="685800"/>
          </a:xfrm>
        </p:spPr>
        <p:txBody>
          <a:bodyPr>
            <a:normAutofit/>
          </a:bodyPr>
          <a:lstStyle>
            <a:lvl1pPr marL="0" indent="0" algn="l">
              <a:buNone/>
              <a:defRPr sz="1350" b="1" cap="none" spc="90" baseline="0">
                <a:solidFill>
                  <a:schemeClr val="tx2"/>
                </a:solidFill>
                <a:latin typeface="+mn-lt"/>
                <a:ea typeface="Adobe Gothic Std B" pitchFamily="34" charset="-128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24574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772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772400" cy="1028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57300"/>
            <a:ext cx="3291840" cy="3257550"/>
          </a:xfrm>
        </p:spPr>
        <p:txBody>
          <a:bodyPr/>
          <a:lstStyle>
            <a:lvl1pPr>
              <a:defRPr sz="2100"/>
            </a:lvl1pPr>
            <a:lvl2pPr marL="342900" indent="-13716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Arial" panose="020B0604020202020204" pitchFamily="34" charset="0"/>
              <a:buChar char="•"/>
              <a:defRPr sz="1500"/>
            </a:lvl3pPr>
            <a:lvl4pPr marL="1200150" indent="-171450">
              <a:buFont typeface="Wingdings" panose="05000000000000000000" pitchFamily="2" charset="2"/>
              <a:buChar char="§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57300"/>
            <a:ext cx="3291840" cy="3257550"/>
          </a:xfrm>
        </p:spPr>
        <p:txBody>
          <a:bodyPr/>
          <a:lstStyle>
            <a:lvl1pPr>
              <a:defRPr sz="2100"/>
            </a:lvl1pPr>
            <a:lvl2pPr marL="342900" indent="-137160">
              <a:buFont typeface="Wingdings" panose="05000000000000000000" pitchFamily="2" charset="2"/>
              <a:buChar char="§"/>
              <a:defRPr sz="1800"/>
            </a:lvl2pPr>
            <a:lvl3pPr marL="857250" indent="-171450">
              <a:buFont typeface="Arial" panose="020B0604020202020204" pitchFamily="34" charset="0"/>
              <a:buChar char="•"/>
              <a:defRPr sz="1500"/>
            </a:lvl3pPr>
            <a:lvl4pPr marL="1200150" indent="-171450">
              <a:buFont typeface="Wingdings" panose="05000000000000000000" pitchFamily="2" charset="2"/>
              <a:buChar char="§"/>
              <a:defRPr sz="1350"/>
            </a:lvl4pPr>
            <a:lvl5pPr marL="1543050" indent="-171450">
              <a:buFont typeface="Arial" panose="020B0604020202020204" pitchFamily="34" charset="0"/>
              <a:buChar char="•"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CoSA Member Webinar - February 28,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B397-2EFE-4953-A7CE-0B231A3FCA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001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3583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772400" cy="1028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CoSA Member Webinar - February 28,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B397-2EFE-4953-A7CE-0B231A3FCA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2001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0561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CoSA Member Webinar - February 28,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AB397-2EFE-4953-A7CE-0B231A3F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12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ank">
  <p:cSld name="Title slide 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572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  <p:sp>
        <p:nvSpPr>
          <p:cNvPr id="116" name="Google Shape;116;p25"/>
          <p:cNvSpPr/>
          <p:nvPr/>
        </p:nvSpPr>
        <p:spPr>
          <a:xfrm>
            <a:off x="898" y="-34940"/>
            <a:ext cx="9144000" cy="524273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5"/>
          <p:cNvSpPr/>
          <p:nvPr/>
        </p:nvSpPr>
        <p:spPr>
          <a:xfrm>
            <a:off x="-33557" y="-34940"/>
            <a:ext cx="5834269" cy="5277678"/>
          </a:xfrm>
          <a:custGeom>
            <a:avLst/>
            <a:gdLst/>
            <a:ahLst/>
            <a:cxnLst/>
            <a:rect l="l" t="t" r="r" b="b"/>
            <a:pathLst>
              <a:path w="5834269" h="5277678" extrusionOk="0">
                <a:moveTo>
                  <a:pt x="0" y="0"/>
                </a:moveTo>
                <a:lnTo>
                  <a:pt x="4661452" y="0"/>
                </a:lnTo>
                <a:lnTo>
                  <a:pt x="5834269" y="5277678"/>
                </a:lnTo>
                <a:lnTo>
                  <a:pt x="0" y="5277678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5"/>
          <p:cNvSpPr>
            <a:spLocks noGrp="1"/>
          </p:cNvSpPr>
          <p:nvPr>
            <p:ph type="pic" idx="2"/>
          </p:nvPr>
        </p:nvSpPr>
        <p:spPr>
          <a:xfrm>
            <a:off x="-58737" y="-34940"/>
            <a:ext cx="9144000" cy="543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ctr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5"/>
          <p:cNvSpPr txBox="1"/>
          <p:nvPr/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1" name="Google Shape;12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8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image">
  <p:cSld name="Agenda imag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 rotWithShape="1">
          <a:blip r:embed="rId2">
            <a:alphaModFix/>
          </a:blip>
          <a:srcRect r="-336"/>
          <a:stretch/>
        </p:blipFill>
        <p:spPr>
          <a:xfrm>
            <a:off x="0" y="0"/>
            <a:ext cx="38004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  <p:sp>
        <p:nvSpPr>
          <p:cNvPr id="125" name="Google Shape;125;p26"/>
          <p:cNvSpPr/>
          <p:nvPr/>
        </p:nvSpPr>
        <p:spPr>
          <a:xfrm>
            <a:off x="3789589" y="-1588"/>
            <a:ext cx="5354411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>
            <a:off x="4319938" y="1260388"/>
            <a:ext cx="4306537" cy="345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romanUcPeriod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60"/>
              <a:buFont typeface="Calibri"/>
              <a:buAutoNum type="alphaLcPeriod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AutoNum type="romanUcPeriod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4319588" y="468087"/>
            <a:ext cx="4679950" cy="101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no image">
  <p:cSld name="Agenda no imag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/>
          <p:nvPr/>
        </p:nvSpPr>
        <p:spPr>
          <a:xfrm>
            <a:off x="0" y="0"/>
            <a:ext cx="3800475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7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572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4319938" y="1260388"/>
            <a:ext cx="4306537" cy="345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romanUcPeriod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60"/>
              <a:buFont typeface="Calibri"/>
              <a:buAutoNum type="alphaLcPeriod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AutoNum type="romanUcPeriod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>
            <a:spLocks noGrp="1"/>
          </p:cNvSpPr>
          <p:nvPr>
            <p:ph type="pic" idx="2"/>
          </p:nvPr>
        </p:nvSpPr>
        <p:spPr>
          <a:xfrm>
            <a:off x="0" y="0"/>
            <a:ext cx="3800475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R="0" lvl="0" algn="ctr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4319588" y="468087"/>
            <a:ext cx="4679950" cy="101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">
  <p:cSld name="Content 3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454025" y="330200"/>
            <a:ext cx="8051800" cy="78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body" idx="1"/>
          </p:nvPr>
        </p:nvSpPr>
        <p:spPr>
          <a:xfrm>
            <a:off x="454025" y="1116975"/>
            <a:ext cx="8043863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ftr" idx="11"/>
          </p:nvPr>
        </p:nvSpPr>
        <p:spPr>
          <a:xfrm>
            <a:off x="454025" y="4768850"/>
            <a:ext cx="3298825" cy="13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tree 1">
  <p:cSld name="Tab tree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tree 2">
  <p:cSld name="Tab tree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65546" cy="529296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9" name="Google Shape;14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tree 3">
  <p:cSld name="Tab tree 3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5084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1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4" name="Google Shape;15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tree 4">
  <p:cSld name="Tab tree 4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819" cy="520950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9" name="Google Shape;15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Content 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4025" y="1116975"/>
            <a:ext cx="8043863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4025" y="330200"/>
            <a:ext cx="8051800" cy="78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454025" y="4768850"/>
            <a:ext cx="3298825" cy="13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DNA 1">
  <p:cSld name="Tab DNA 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3"/>
          <p:cNvPicPr preferRelativeResize="0"/>
          <p:nvPr/>
        </p:nvPicPr>
        <p:blipFill rotWithShape="1">
          <a:blip r:embed="rId2">
            <a:alphaModFix/>
          </a:blip>
          <a:srcRect t="2685"/>
          <a:stretch/>
        </p:blipFill>
        <p:spPr>
          <a:xfrm>
            <a:off x="0" y="3175"/>
            <a:ext cx="9144000" cy="514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4" name="Google Shape;16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DNA 2">
  <p:cSld name="Tab DNA 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4"/>
          <p:cNvPicPr preferRelativeResize="0"/>
          <p:nvPr/>
        </p:nvPicPr>
        <p:blipFill rotWithShape="1">
          <a:blip r:embed="rId2">
            <a:alphaModFix/>
          </a:blip>
          <a:srcRect t="1250" b="134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9" name="Google Shape;16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DNA 3">
  <p:cSld name="Tab DNA 3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5"/>
          <p:cNvPicPr preferRelativeResize="0"/>
          <p:nvPr/>
        </p:nvPicPr>
        <p:blipFill rotWithShape="1">
          <a:blip r:embed="rId2">
            <a:alphaModFix/>
          </a:blip>
          <a:srcRect l="-1"/>
          <a:stretch/>
        </p:blipFill>
        <p:spPr>
          <a:xfrm>
            <a:off x="-22727" y="0"/>
            <a:ext cx="9166727" cy="520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5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3" name="Google Shape;173;p35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4" name="Google Shape;17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DNA 5">
  <p:cSld name="Tab DNA 5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08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6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8" name="Google Shape;178;p36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9" name="Google Shape;17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ree image left 1">
  <p:cSld name="Content Tree image left 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7"/>
          <p:cNvPicPr preferRelativeResize="0"/>
          <p:nvPr/>
        </p:nvPicPr>
        <p:blipFill rotWithShape="1">
          <a:blip r:embed="rId2">
            <a:alphaModFix/>
          </a:blip>
          <a:srcRect b="-433"/>
          <a:stretch/>
        </p:blipFill>
        <p:spPr>
          <a:xfrm>
            <a:off x="0" y="0"/>
            <a:ext cx="3723005" cy="505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7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572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7"/>
          <p:cNvSpPr txBox="1">
            <a:spLocks noGrp="1"/>
          </p:cNvSpPr>
          <p:nvPr>
            <p:ph type="body" idx="1"/>
          </p:nvPr>
        </p:nvSpPr>
        <p:spPr>
          <a:xfrm>
            <a:off x="4064000" y="425707"/>
            <a:ext cx="4596805" cy="424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erriweather Sans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7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ree image left 2">
  <p:cSld name="Content Tree image left 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8"/>
          <p:cNvPicPr preferRelativeResize="0"/>
          <p:nvPr/>
        </p:nvPicPr>
        <p:blipFill rotWithShape="1">
          <a:blip r:embed="rId2">
            <a:alphaModFix/>
          </a:blip>
          <a:srcRect t="-433"/>
          <a:stretch/>
        </p:blipFill>
        <p:spPr>
          <a:xfrm>
            <a:off x="0" y="-21772"/>
            <a:ext cx="2536371" cy="505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8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572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8"/>
          <p:cNvSpPr txBox="1"/>
          <p:nvPr/>
        </p:nvSpPr>
        <p:spPr>
          <a:xfrm>
            <a:off x="4319588" y="327025"/>
            <a:ext cx="4283075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189" name="Google Shape;189;p38"/>
          <p:cNvSpPr txBox="1">
            <a:spLocks noGrp="1"/>
          </p:cNvSpPr>
          <p:nvPr>
            <p:ph type="title"/>
          </p:nvPr>
        </p:nvSpPr>
        <p:spPr>
          <a:xfrm>
            <a:off x="2851355" y="329842"/>
            <a:ext cx="5792020" cy="78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body" idx="1"/>
          </p:nvPr>
        </p:nvSpPr>
        <p:spPr>
          <a:xfrm>
            <a:off x="2851354" y="1116889"/>
            <a:ext cx="5792021" cy="32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8"/>
          <p:cNvSpPr/>
          <p:nvPr/>
        </p:nvSpPr>
        <p:spPr>
          <a:xfrm>
            <a:off x="0" y="5029200"/>
            <a:ext cx="9144000" cy="125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8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ree image left 3">
  <p:cSld name="Content Tree image left 3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572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9"/>
          <p:cNvSpPr txBox="1">
            <a:spLocks noGrp="1"/>
          </p:cNvSpPr>
          <p:nvPr>
            <p:ph type="body" idx="1"/>
          </p:nvPr>
        </p:nvSpPr>
        <p:spPr>
          <a:xfrm>
            <a:off x="4064000" y="425707"/>
            <a:ext cx="4596805" cy="424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erriweather Sans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6" name="Google Shape;196;p39"/>
          <p:cNvPicPr preferRelativeResize="0"/>
          <p:nvPr/>
        </p:nvPicPr>
        <p:blipFill rotWithShape="1">
          <a:blip r:embed="rId2">
            <a:alphaModFix/>
          </a:blip>
          <a:srcRect l="-1" r="-336" b="2222"/>
          <a:stretch/>
        </p:blipFill>
        <p:spPr>
          <a:xfrm>
            <a:off x="0" y="0"/>
            <a:ext cx="3800475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9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Tree image left 4">
  <p:cSld name="Content Tree image left 4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572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536371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0"/>
          <p:cNvSpPr txBox="1">
            <a:spLocks noGrp="1"/>
          </p:cNvSpPr>
          <p:nvPr>
            <p:ph type="title"/>
          </p:nvPr>
        </p:nvSpPr>
        <p:spPr>
          <a:xfrm>
            <a:off x="2851355" y="329842"/>
            <a:ext cx="5792020" cy="78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2" name="Google Shape;202;p40"/>
          <p:cNvSpPr txBox="1">
            <a:spLocks noGrp="1"/>
          </p:cNvSpPr>
          <p:nvPr>
            <p:ph type="body" idx="1"/>
          </p:nvPr>
        </p:nvSpPr>
        <p:spPr>
          <a:xfrm>
            <a:off x="2851354" y="1116889"/>
            <a:ext cx="5792021" cy="32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3" name="Google Shape;203;p40"/>
          <p:cNvPicPr preferRelativeResize="0"/>
          <p:nvPr/>
        </p:nvPicPr>
        <p:blipFill rotWithShape="1">
          <a:blip r:embed="rId3">
            <a:alphaModFix/>
          </a:blip>
          <a:srcRect t="-1"/>
          <a:stretch/>
        </p:blipFill>
        <p:spPr>
          <a:xfrm>
            <a:off x="0" y="0"/>
            <a:ext cx="2536372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0"/>
          <p:cNvPicPr preferRelativeResize="0"/>
          <p:nvPr/>
        </p:nvPicPr>
        <p:blipFill rotWithShape="1">
          <a:blip r:embed="rId4">
            <a:alphaModFix/>
          </a:blip>
          <a:srcRect b="2222"/>
          <a:stretch/>
        </p:blipFill>
        <p:spPr>
          <a:xfrm>
            <a:off x="0" y="0"/>
            <a:ext cx="2536371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0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" name="Google Shape;206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5428" y="4810441"/>
            <a:ext cx="655071" cy="11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ree image left 10">
  <p:cSld name="Content Tree image left 10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723005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1"/>
          <p:cNvSpPr txBox="1">
            <a:spLocks noGrp="1"/>
          </p:cNvSpPr>
          <p:nvPr>
            <p:ph type="body" idx="1"/>
          </p:nvPr>
        </p:nvSpPr>
        <p:spPr>
          <a:xfrm>
            <a:off x="4064000" y="425707"/>
            <a:ext cx="4596805" cy="424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erriweather Sans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41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ree image left 11">
  <p:cSld name="Content Tree image left 1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520043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2"/>
          <p:cNvSpPr txBox="1">
            <a:spLocks noGrp="1"/>
          </p:cNvSpPr>
          <p:nvPr>
            <p:ph type="title"/>
          </p:nvPr>
        </p:nvSpPr>
        <p:spPr>
          <a:xfrm>
            <a:off x="3003755" y="482242"/>
            <a:ext cx="5792020" cy="78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4" name="Google Shape;214;p42"/>
          <p:cNvSpPr txBox="1">
            <a:spLocks noGrp="1"/>
          </p:cNvSpPr>
          <p:nvPr>
            <p:ph type="body" idx="1"/>
          </p:nvPr>
        </p:nvSpPr>
        <p:spPr>
          <a:xfrm>
            <a:off x="3003754" y="1269289"/>
            <a:ext cx="5792021" cy="32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42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>
  <p:cSld name="Content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4025" y="330200"/>
            <a:ext cx="8051800" cy="78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2012" y="1116889"/>
            <a:ext cx="3986421" cy="32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2"/>
          </p:nvPr>
        </p:nvSpPr>
        <p:spPr>
          <a:xfrm>
            <a:off x="4706540" y="1116889"/>
            <a:ext cx="3986421" cy="32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54025" y="4768850"/>
            <a:ext cx="3298825" cy="13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7">
  <p:cSld name="Content DNA image left 7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3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43"/>
          <p:cNvSpPr txBox="1">
            <a:spLocks noGrp="1"/>
          </p:cNvSpPr>
          <p:nvPr>
            <p:ph type="body" idx="1"/>
          </p:nvPr>
        </p:nvSpPr>
        <p:spPr>
          <a:xfrm>
            <a:off x="4064000" y="425707"/>
            <a:ext cx="4596805" cy="424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erriweather Sans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9" name="Google Shape;219;p43"/>
          <p:cNvPicPr preferRelativeResize="0"/>
          <p:nvPr/>
        </p:nvPicPr>
        <p:blipFill rotWithShape="1">
          <a:blip r:embed="rId2">
            <a:alphaModFix/>
          </a:blip>
          <a:srcRect b="1799"/>
          <a:stretch/>
        </p:blipFill>
        <p:spPr>
          <a:xfrm>
            <a:off x="0" y="0"/>
            <a:ext cx="3727294" cy="5050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8">
  <p:cSld name="Content DNA image left 8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44"/>
          <p:cNvSpPr txBox="1">
            <a:spLocks noGrp="1"/>
          </p:cNvSpPr>
          <p:nvPr>
            <p:ph type="title"/>
          </p:nvPr>
        </p:nvSpPr>
        <p:spPr>
          <a:xfrm>
            <a:off x="3003755" y="482242"/>
            <a:ext cx="5792020" cy="78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3" name="Google Shape;223;p44"/>
          <p:cNvSpPr txBox="1">
            <a:spLocks noGrp="1"/>
          </p:cNvSpPr>
          <p:nvPr>
            <p:ph type="body" idx="1"/>
          </p:nvPr>
        </p:nvSpPr>
        <p:spPr>
          <a:xfrm>
            <a:off x="3003754" y="1269289"/>
            <a:ext cx="5792021" cy="32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4" name="Google Shape;224;p44"/>
          <p:cNvPicPr preferRelativeResize="0"/>
          <p:nvPr/>
        </p:nvPicPr>
        <p:blipFill rotWithShape="1">
          <a:blip r:embed="rId2">
            <a:alphaModFix/>
          </a:blip>
          <a:srcRect t="-62"/>
          <a:stretch/>
        </p:blipFill>
        <p:spPr>
          <a:xfrm>
            <a:off x="0" y="0"/>
            <a:ext cx="2470638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1">
  <p:cSld name="Content DNA image left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5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45"/>
          <p:cNvSpPr txBox="1">
            <a:spLocks noGrp="1"/>
          </p:cNvSpPr>
          <p:nvPr>
            <p:ph type="body" idx="1"/>
          </p:nvPr>
        </p:nvSpPr>
        <p:spPr>
          <a:xfrm>
            <a:off x="4064000" y="425707"/>
            <a:ext cx="4596805" cy="424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erriweather Sans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8" name="Google Shape;228;p45"/>
          <p:cNvPicPr preferRelativeResize="0"/>
          <p:nvPr/>
        </p:nvPicPr>
        <p:blipFill rotWithShape="1">
          <a:blip r:embed="rId2">
            <a:alphaModFix/>
          </a:blip>
          <a:srcRect b="431"/>
          <a:stretch/>
        </p:blipFill>
        <p:spPr>
          <a:xfrm>
            <a:off x="1" y="-1"/>
            <a:ext cx="3727294" cy="502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2">
  <p:cSld name="Content DNA image left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1"/>
            <a:ext cx="2520042" cy="505097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6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46"/>
          <p:cNvSpPr txBox="1">
            <a:spLocks noGrp="1"/>
          </p:cNvSpPr>
          <p:nvPr>
            <p:ph type="title"/>
          </p:nvPr>
        </p:nvSpPr>
        <p:spPr>
          <a:xfrm>
            <a:off x="3003755" y="482242"/>
            <a:ext cx="5792020" cy="78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3" name="Google Shape;233;p46"/>
          <p:cNvSpPr txBox="1">
            <a:spLocks noGrp="1"/>
          </p:cNvSpPr>
          <p:nvPr>
            <p:ph type="body" idx="1"/>
          </p:nvPr>
        </p:nvSpPr>
        <p:spPr>
          <a:xfrm>
            <a:off x="3003754" y="1269289"/>
            <a:ext cx="5792021" cy="32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3">
  <p:cSld name="Content DNA image left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7"/>
          <p:cNvPicPr preferRelativeResize="0"/>
          <p:nvPr/>
        </p:nvPicPr>
        <p:blipFill rotWithShape="1">
          <a:blip r:embed="rId2">
            <a:alphaModFix/>
          </a:blip>
          <a:srcRect t="-1" b="297"/>
          <a:stretch/>
        </p:blipFill>
        <p:spPr>
          <a:xfrm>
            <a:off x="1" y="0"/>
            <a:ext cx="3727293" cy="503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7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47"/>
          <p:cNvSpPr txBox="1">
            <a:spLocks noGrp="1"/>
          </p:cNvSpPr>
          <p:nvPr>
            <p:ph type="body" idx="1"/>
          </p:nvPr>
        </p:nvSpPr>
        <p:spPr>
          <a:xfrm>
            <a:off x="4064000" y="425707"/>
            <a:ext cx="4596805" cy="424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erriweather Sans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4">
  <p:cSld name="Content DNA image left 4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8"/>
          <p:cNvPicPr preferRelativeResize="0"/>
          <p:nvPr/>
        </p:nvPicPr>
        <p:blipFill rotWithShape="1">
          <a:blip r:embed="rId2">
            <a:alphaModFix/>
          </a:blip>
          <a:srcRect b="431"/>
          <a:stretch/>
        </p:blipFill>
        <p:spPr>
          <a:xfrm>
            <a:off x="2" y="0"/>
            <a:ext cx="2520042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8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48"/>
          <p:cNvSpPr txBox="1">
            <a:spLocks noGrp="1"/>
          </p:cNvSpPr>
          <p:nvPr>
            <p:ph type="title"/>
          </p:nvPr>
        </p:nvSpPr>
        <p:spPr>
          <a:xfrm>
            <a:off x="3003755" y="482242"/>
            <a:ext cx="5792020" cy="78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2" name="Google Shape;242;p48"/>
          <p:cNvSpPr txBox="1">
            <a:spLocks noGrp="1"/>
          </p:cNvSpPr>
          <p:nvPr>
            <p:ph type="body" idx="1"/>
          </p:nvPr>
        </p:nvSpPr>
        <p:spPr>
          <a:xfrm>
            <a:off x="3003754" y="1269289"/>
            <a:ext cx="5792021" cy="32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5">
  <p:cSld name="Content DNA image left 5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9"/>
          <p:cNvPicPr preferRelativeResize="0"/>
          <p:nvPr/>
        </p:nvPicPr>
        <p:blipFill rotWithShape="1">
          <a:blip r:embed="rId2">
            <a:alphaModFix/>
          </a:blip>
          <a:srcRect b="431"/>
          <a:stretch/>
        </p:blipFill>
        <p:spPr>
          <a:xfrm>
            <a:off x="1" y="1"/>
            <a:ext cx="3727294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9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49"/>
          <p:cNvSpPr txBox="1">
            <a:spLocks noGrp="1"/>
          </p:cNvSpPr>
          <p:nvPr>
            <p:ph type="body" idx="1"/>
          </p:nvPr>
        </p:nvSpPr>
        <p:spPr>
          <a:xfrm>
            <a:off x="4064000" y="425707"/>
            <a:ext cx="4596805" cy="424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5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erriweather Sans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6">
  <p:cSld name="Content DNA image left 6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50"/>
          <p:cNvPicPr preferRelativeResize="0"/>
          <p:nvPr/>
        </p:nvPicPr>
        <p:blipFill rotWithShape="1">
          <a:blip r:embed="rId2">
            <a:alphaModFix/>
          </a:blip>
          <a:srcRect t="-1" b="430"/>
          <a:stretch/>
        </p:blipFill>
        <p:spPr>
          <a:xfrm>
            <a:off x="1" y="0"/>
            <a:ext cx="2520040" cy="50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0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title"/>
          </p:nvPr>
        </p:nvSpPr>
        <p:spPr>
          <a:xfrm>
            <a:off x="3003755" y="482242"/>
            <a:ext cx="5792020" cy="78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1" name="Google Shape;251;p50"/>
          <p:cNvSpPr txBox="1">
            <a:spLocks noGrp="1"/>
          </p:cNvSpPr>
          <p:nvPr>
            <p:ph type="body" idx="1"/>
          </p:nvPr>
        </p:nvSpPr>
        <p:spPr>
          <a:xfrm>
            <a:off x="3003754" y="1269289"/>
            <a:ext cx="5792021" cy="32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content 1" type="obj">
  <p:cSld name="OBJEC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1"/>
          <p:cNvSpPr txBox="1">
            <a:spLocks noGrp="1"/>
          </p:cNvSpPr>
          <p:nvPr>
            <p:ph type="title"/>
          </p:nvPr>
        </p:nvSpPr>
        <p:spPr>
          <a:xfrm>
            <a:off x="733425" y="330200"/>
            <a:ext cx="7772400" cy="78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1"/>
          </p:nvPr>
        </p:nvSpPr>
        <p:spPr>
          <a:xfrm>
            <a:off x="733425" y="1116975"/>
            <a:ext cx="7764463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6" name="Google Shape;25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4625" y="264884"/>
            <a:ext cx="558800" cy="5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content 2">
  <p:cSld name="Icon content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925" y="264884"/>
            <a:ext cx="57150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52"/>
          <p:cNvSpPr txBox="1">
            <a:spLocks noGrp="1"/>
          </p:cNvSpPr>
          <p:nvPr>
            <p:ph type="title"/>
          </p:nvPr>
        </p:nvSpPr>
        <p:spPr>
          <a:xfrm>
            <a:off x="733425" y="330200"/>
            <a:ext cx="7772400" cy="78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1"/>
          </p:nvPr>
        </p:nvSpPr>
        <p:spPr>
          <a:xfrm>
            <a:off x="733425" y="1116975"/>
            <a:ext cx="7764463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52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">
  <p:cSld name="1_Thank you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38707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 amt="77000"/>
          </a:blip>
          <a:srcRect/>
          <a:stretch/>
        </p:blipFill>
        <p:spPr>
          <a:xfrm>
            <a:off x="0" y="0"/>
            <a:ext cx="9144000" cy="538707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863600" y="1853754"/>
            <a:ext cx="7772400" cy="78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content 3">
  <p:cSld name="Icon content 3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925" y="264884"/>
            <a:ext cx="55880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53"/>
          <p:cNvSpPr txBox="1">
            <a:spLocks noGrp="1"/>
          </p:cNvSpPr>
          <p:nvPr>
            <p:ph type="title"/>
          </p:nvPr>
        </p:nvSpPr>
        <p:spPr>
          <a:xfrm>
            <a:off x="733425" y="330200"/>
            <a:ext cx="7772400" cy="78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5" name="Google Shape;265;p53"/>
          <p:cNvSpPr txBox="1">
            <a:spLocks noGrp="1"/>
          </p:cNvSpPr>
          <p:nvPr>
            <p:ph type="body" idx="1"/>
          </p:nvPr>
        </p:nvSpPr>
        <p:spPr>
          <a:xfrm>
            <a:off x="733425" y="1116975"/>
            <a:ext cx="7764463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53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content 4">
  <p:cSld name="Icon content 4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925" y="264884"/>
            <a:ext cx="57150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4"/>
          <p:cNvSpPr txBox="1">
            <a:spLocks noGrp="1"/>
          </p:cNvSpPr>
          <p:nvPr>
            <p:ph type="title"/>
          </p:nvPr>
        </p:nvSpPr>
        <p:spPr>
          <a:xfrm>
            <a:off x="733425" y="330200"/>
            <a:ext cx="7772400" cy="78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1"/>
          </p:nvPr>
        </p:nvSpPr>
        <p:spPr>
          <a:xfrm>
            <a:off x="733425" y="1116975"/>
            <a:ext cx="7764463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54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content 5">
  <p:cSld name="Icon content 5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925" y="264884"/>
            <a:ext cx="57150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5"/>
          <p:cNvSpPr txBox="1">
            <a:spLocks noGrp="1"/>
          </p:cNvSpPr>
          <p:nvPr>
            <p:ph type="title"/>
          </p:nvPr>
        </p:nvSpPr>
        <p:spPr>
          <a:xfrm>
            <a:off x="733425" y="330200"/>
            <a:ext cx="7772400" cy="78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1"/>
          </p:nvPr>
        </p:nvSpPr>
        <p:spPr>
          <a:xfrm>
            <a:off x="733425" y="1116975"/>
            <a:ext cx="7764463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56"/>
          <p:cNvGrpSpPr/>
          <p:nvPr/>
        </p:nvGrpSpPr>
        <p:grpSpPr>
          <a:xfrm>
            <a:off x="-174625" y="-304800"/>
            <a:ext cx="9491663" cy="5732463"/>
            <a:chOff x="-174738" y="-304180"/>
            <a:chExt cx="9491605" cy="5732175"/>
          </a:xfrm>
        </p:grpSpPr>
        <p:cxnSp>
          <p:nvCxnSpPr>
            <p:cNvPr id="279" name="Google Shape;279;p56"/>
            <p:cNvCxnSpPr/>
            <p:nvPr/>
          </p:nvCxnSpPr>
          <p:spPr>
            <a:xfrm>
              <a:off x="553921" y="-304180"/>
              <a:ext cx="0" cy="5732175"/>
            </a:xfrm>
            <a:prstGeom prst="straightConnector1">
              <a:avLst/>
            </a:prstGeom>
            <a:solidFill>
              <a:srgbClr val="4F81BD"/>
            </a:solidFill>
            <a:ln w="1270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80" name="Google Shape;280;p56"/>
            <p:cNvCxnSpPr/>
            <p:nvPr/>
          </p:nvCxnSpPr>
          <p:spPr>
            <a:xfrm>
              <a:off x="8618371" y="-304180"/>
              <a:ext cx="0" cy="5732175"/>
            </a:xfrm>
            <a:prstGeom prst="straightConnector1">
              <a:avLst/>
            </a:prstGeom>
            <a:solidFill>
              <a:srgbClr val="4F81BD"/>
            </a:solidFill>
            <a:ln w="1270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281" name="Google Shape;281;p56"/>
            <p:cNvGrpSpPr/>
            <p:nvPr/>
          </p:nvGrpSpPr>
          <p:grpSpPr>
            <a:xfrm>
              <a:off x="-174738" y="422858"/>
              <a:ext cx="9491605" cy="4300322"/>
              <a:chOff x="-533400" y="422858"/>
              <a:chExt cx="12633327" cy="4300322"/>
            </a:xfrm>
          </p:grpSpPr>
          <p:cxnSp>
            <p:nvCxnSpPr>
              <p:cNvPr id="282" name="Google Shape;282;p56"/>
              <p:cNvCxnSpPr/>
              <p:nvPr/>
            </p:nvCxnSpPr>
            <p:spPr>
              <a:xfrm>
                <a:off x="-457334" y="422858"/>
                <a:ext cx="12557261" cy="0"/>
              </a:xfrm>
              <a:prstGeom prst="straightConnector1">
                <a:avLst/>
              </a:prstGeom>
              <a:solidFill>
                <a:srgbClr val="4F81BD"/>
              </a:solidFill>
              <a:ln w="12700" cap="flat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3" name="Google Shape;283;p56"/>
              <p:cNvCxnSpPr/>
              <p:nvPr/>
            </p:nvCxnSpPr>
            <p:spPr>
              <a:xfrm>
                <a:off x="-533400" y="1234167"/>
                <a:ext cx="12557261" cy="0"/>
              </a:xfrm>
              <a:prstGeom prst="straightConnector1">
                <a:avLst/>
              </a:prstGeom>
              <a:solidFill>
                <a:srgbClr val="4F81BD"/>
              </a:solidFill>
              <a:ln w="12700" cap="flat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4" name="Google Shape;284;p56"/>
              <p:cNvCxnSpPr/>
              <p:nvPr/>
            </p:nvCxnSpPr>
            <p:spPr>
              <a:xfrm>
                <a:off x="-457334" y="4723180"/>
                <a:ext cx="12557261" cy="0"/>
              </a:xfrm>
              <a:prstGeom prst="straightConnector1">
                <a:avLst/>
              </a:prstGeom>
              <a:solidFill>
                <a:srgbClr val="4F81BD"/>
              </a:solidFill>
              <a:ln w="12700" cap="flat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85" name="Google Shape;285;p56"/>
            <p:cNvCxnSpPr/>
            <p:nvPr/>
          </p:nvCxnSpPr>
          <p:spPr>
            <a:xfrm>
              <a:off x="8993019" y="-304180"/>
              <a:ext cx="0" cy="5732175"/>
            </a:xfrm>
            <a:prstGeom prst="straightConnector1">
              <a:avLst/>
            </a:prstGeom>
            <a:solidFill>
              <a:srgbClr val="4F81BD"/>
            </a:solidFill>
            <a:ln w="1270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286" name="Google Shape;286;p56"/>
          <p:cNvGrpSpPr/>
          <p:nvPr/>
        </p:nvGrpSpPr>
        <p:grpSpPr>
          <a:xfrm>
            <a:off x="554038" y="1196013"/>
            <a:ext cx="8083550" cy="6807200"/>
            <a:chOff x="590367" y="1148454"/>
            <a:chExt cx="10758016" cy="7487920"/>
          </a:xfrm>
        </p:grpSpPr>
        <p:sp>
          <p:nvSpPr>
            <p:cNvPr id="287" name="Google Shape;287;p56"/>
            <p:cNvSpPr txBox="1"/>
            <p:nvPr/>
          </p:nvSpPr>
          <p:spPr>
            <a:xfrm>
              <a:off x="590367" y="1148454"/>
              <a:ext cx="5174073" cy="748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60925" rIns="121875" bIns="609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are drawing guides?  </a:t>
              </a:r>
              <a:endParaRPr/>
            </a:p>
            <a:p>
              <a:pPr marL="0" marR="0" lvl="0" indent="0" algn="l" rtl="0"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These are thin lines that that appear on all pages in the same place, but don’t show up when you print or view deck in </a:t>
              </a:r>
              <a:b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Show mode.  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Think of them as internal margins for the proper alignment </a:t>
              </a:r>
              <a:b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consistent placement of content. Object will snap to them and they are also perfect for cropping an image to. 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template has pre-made guides that delineate where </a:t>
              </a:r>
              <a:b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your workspace is.  </a:t>
              </a:r>
              <a:endParaRPr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15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to turn guides on and off</a:t>
              </a:r>
              <a:endParaRPr/>
            </a:p>
            <a:p>
              <a:pPr marL="0" marR="0" lvl="0" indent="0" algn="l" rtl="0">
                <a:spcBef>
                  <a:spcPts val="1100"/>
                </a:spcBef>
                <a:spcAft>
                  <a:spcPts val="0"/>
                </a:spcAft>
                <a:buClr>
                  <a:schemeClr val="accent3"/>
                </a:buClr>
                <a:buSzPts val="1050"/>
                <a:buFont typeface="Arial"/>
                <a:buNone/>
              </a:pPr>
              <a:r>
                <a:rPr lang="en" sz="105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Mac 2011: </a:t>
              </a: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+ Option + Command + G </a:t>
              </a:r>
              <a:b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 View &gt; Guides &gt; Static Guides</a:t>
              </a:r>
              <a:endParaRPr/>
            </a:p>
            <a:p>
              <a:pPr marL="0" marR="0" lvl="0" indent="0" algn="l" rtl="0">
                <a:spcBef>
                  <a:spcPts val="800"/>
                </a:spcBef>
                <a:spcAft>
                  <a:spcPts val="0"/>
                </a:spcAft>
                <a:buClr>
                  <a:schemeClr val="accent3"/>
                </a:buClr>
                <a:buSzPts val="1050"/>
                <a:buFont typeface="Arial"/>
                <a:buNone/>
              </a:pPr>
              <a:r>
                <a:rPr lang="en" sz="105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Windows: </a:t>
              </a: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ALT + F9  </a:t>
              </a:r>
              <a:b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 Right click area off workspace &gt; Grids and Guides &gt; </a:t>
              </a:r>
              <a:b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Display Drawing Guides on Screen</a:t>
              </a:r>
              <a:endParaRPr/>
            </a:p>
          </p:txBody>
        </p:sp>
        <p:sp>
          <p:nvSpPr>
            <p:cNvPr id="288" name="Google Shape;288;p56"/>
            <p:cNvSpPr/>
            <p:nvPr/>
          </p:nvSpPr>
          <p:spPr>
            <a:xfrm>
              <a:off x="5982051" y="1148454"/>
              <a:ext cx="5366332" cy="4152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60925" rIns="121875" bIns="609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Realigning guides</a:t>
              </a:r>
              <a:endPara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Guides can not be locked in place and can easily be moved accidentally.  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When working on any older deck, be sure to check and ensure that the guides in your deck are in place.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slide layout illustrates how your guides should be set.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"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Turn on </a:t>
              </a: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your guides 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"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</a:t>
              </a: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new Guide Layout slide option.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"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 </a:t>
              </a: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see if your guides align with the purple lines in the new slide.  If yes, your guides are set, if not, </a:t>
              </a:r>
              <a:b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proceed</a:t>
              </a: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line up each of the blue lines with the dotted purple lines this page. 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Once guides are reset, </a:t>
              </a:r>
              <a:r>
                <a:rPr lang="en"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delete</a:t>
              </a: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the Guide Layout Slide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56"/>
          <p:cNvSpPr txBox="1">
            <a:spLocks noGrp="1"/>
          </p:cNvSpPr>
          <p:nvPr>
            <p:ph type="title"/>
          </p:nvPr>
        </p:nvSpPr>
        <p:spPr>
          <a:xfrm>
            <a:off x="454025" y="330200"/>
            <a:ext cx="8051800" cy="78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8"/>
          <p:cNvSpPr txBox="1">
            <a:spLocks noGrp="1"/>
          </p:cNvSpPr>
          <p:nvPr>
            <p:ph type="title"/>
          </p:nvPr>
        </p:nvSpPr>
        <p:spPr>
          <a:xfrm>
            <a:off x="168463" y="149041"/>
            <a:ext cx="8827901" cy="5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0" name="Google Shape;300;p58"/>
          <p:cNvSpPr txBox="1">
            <a:spLocks noGrp="1"/>
          </p:cNvSpPr>
          <p:nvPr>
            <p:ph type="ftr" idx="11"/>
          </p:nvPr>
        </p:nvSpPr>
        <p:spPr>
          <a:xfrm>
            <a:off x="401720" y="4777178"/>
            <a:ext cx="4135437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58"/>
          <p:cNvSpPr txBox="1">
            <a:spLocks noGrp="1"/>
          </p:cNvSpPr>
          <p:nvPr>
            <p:ph type="sldNum" idx="12"/>
          </p:nvPr>
        </p:nvSpPr>
        <p:spPr>
          <a:xfrm>
            <a:off x="168463" y="476885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9"/>
          <p:cNvSpPr txBox="1">
            <a:spLocks noGrp="1"/>
          </p:cNvSpPr>
          <p:nvPr>
            <p:ph type="title"/>
          </p:nvPr>
        </p:nvSpPr>
        <p:spPr>
          <a:xfrm>
            <a:off x="168463" y="149041"/>
            <a:ext cx="8827901" cy="5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4" name="Google Shape;304;p59"/>
          <p:cNvSpPr txBox="1">
            <a:spLocks noGrp="1"/>
          </p:cNvSpPr>
          <p:nvPr>
            <p:ph type="body" idx="1"/>
          </p:nvPr>
        </p:nvSpPr>
        <p:spPr>
          <a:xfrm>
            <a:off x="168463" y="738721"/>
            <a:ext cx="8827900" cy="391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59"/>
          <p:cNvSpPr txBox="1">
            <a:spLocks noGrp="1"/>
          </p:cNvSpPr>
          <p:nvPr>
            <p:ph type="ftr" idx="11"/>
          </p:nvPr>
        </p:nvSpPr>
        <p:spPr>
          <a:xfrm>
            <a:off x="401720" y="4777178"/>
            <a:ext cx="4135437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59"/>
          <p:cNvSpPr txBox="1">
            <a:spLocks noGrp="1"/>
          </p:cNvSpPr>
          <p:nvPr>
            <p:ph type="sldNum" idx="12"/>
          </p:nvPr>
        </p:nvSpPr>
        <p:spPr>
          <a:xfrm>
            <a:off x="168463" y="476885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0"/>
          <p:cNvSpPr>
            <a:spLocks noGrp="1"/>
          </p:cNvSpPr>
          <p:nvPr>
            <p:ph type="pic" idx="2"/>
          </p:nvPr>
        </p:nvSpPr>
        <p:spPr>
          <a:xfrm>
            <a:off x="1" y="0"/>
            <a:ext cx="9143999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60"/>
          <p:cNvSpPr txBox="1">
            <a:spLocks noGrp="1"/>
          </p:cNvSpPr>
          <p:nvPr>
            <p:ph type="body" idx="1"/>
          </p:nvPr>
        </p:nvSpPr>
        <p:spPr>
          <a:xfrm>
            <a:off x="551022" y="4269257"/>
            <a:ext cx="5460008" cy="30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Google Shape;310;p60"/>
          <p:cNvSpPr txBox="1">
            <a:spLocks noGrp="1"/>
          </p:cNvSpPr>
          <p:nvPr>
            <p:ph type="subTitle" idx="3"/>
          </p:nvPr>
        </p:nvSpPr>
        <p:spPr>
          <a:xfrm>
            <a:off x="561611" y="3490325"/>
            <a:ext cx="6400800" cy="38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A09E9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A09E9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A09E9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A09E9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60"/>
          <p:cNvSpPr txBox="1">
            <a:spLocks noGrp="1"/>
          </p:cNvSpPr>
          <p:nvPr>
            <p:ph type="ctrTitle"/>
          </p:nvPr>
        </p:nvSpPr>
        <p:spPr>
          <a:xfrm>
            <a:off x="551022" y="2985976"/>
            <a:ext cx="7772400" cy="49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2" name="Google Shape;312;p60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61"/>
          <p:cNvSpPr txBox="1">
            <a:spLocks noGrp="1"/>
          </p:cNvSpPr>
          <p:nvPr>
            <p:ph type="title"/>
          </p:nvPr>
        </p:nvSpPr>
        <p:spPr>
          <a:xfrm>
            <a:off x="545113" y="2646541"/>
            <a:ext cx="8251278" cy="61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400" b="1" i="0" u="none" strike="noStrike" cap="none">
                <a:solidFill>
                  <a:srgbClr val="8CB42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6" name="Google Shape;316;p61"/>
          <p:cNvSpPr txBox="1">
            <a:spLocks noGrp="1"/>
          </p:cNvSpPr>
          <p:nvPr>
            <p:ph type="body" idx="1"/>
          </p:nvPr>
        </p:nvSpPr>
        <p:spPr>
          <a:xfrm>
            <a:off x="545113" y="3269276"/>
            <a:ext cx="8251278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61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Stacked 2">
  <p:cSld name="Section Header - Stacked 2">
    <p:bg>
      <p:bgPr>
        <a:solidFill>
          <a:schemeClr val="dk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2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62"/>
          <p:cNvSpPr txBox="1">
            <a:spLocks noGrp="1"/>
          </p:cNvSpPr>
          <p:nvPr>
            <p:ph type="title"/>
          </p:nvPr>
        </p:nvSpPr>
        <p:spPr>
          <a:xfrm>
            <a:off x="545113" y="995551"/>
            <a:ext cx="8251278" cy="61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21" name="Google Shape;321;p62"/>
          <p:cNvSpPr txBox="1">
            <a:spLocks noGrp="1"/>
          </p:cNvSpPr>
          <p:nvPr>
            <p:ph type="body" idx="1"/>
          </p:nvPr>
        </p:nvSpPr>
        <p:spPr>
          <a:xfrm>
            <a:off x="545113" y="1614917"/>
            <a:ext cx="8251278" cy="34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000" b="0" i="0" u="none" strike="noStrike" cap="none">
                <a:solidFill>
                  <a:srgbClr val="8CB4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62"/>
          <p:cNvSpPr>
            <a:spLocks noGrp="1"/>
          </p:cNvSpPr>
          <p:nvPr>
            <p:ph type="pic" idx="2"/>
          </p:nvPr>
        </p:nvSpPr>
        <p:spPr>
          <a:xfrm>
            <a:off x="0" y="2514240"/>
            <a:ext cx="9144000" cy="251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Agenda Slide_Add Image">
  <p:cSld name="2_Agenda Slide_Add Image">
    <p:bg>
      <p:bgPr>
        <a:solidFill>
          <a:schemeClr val="dk2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3"/>
          <p:cNvSpPr/>
          <p:nvPr/>
        </p:nvSpPr>
        <p:spPr>
          <a:xfrm>
            <a:off x="3800476" y="0"/>
            <a:ext cx="53435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63"/>
          <p:cNvSpPr>
            <a:spLocks noGrp="1"/>
          </p:cNvSpPr>
          <p:nvPr>
            <p:ph type="pic" idx="2"/>
          </p:nvPr>
        </p:nvSpPr>
        <p:spPr>
          <a:xfrm>
            <a:off x="1" y="1"/>
            <a:ext cx="3800475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63"/>
          <p:cNvSpPr txBox="1">
            <a:spLocks noGrp="1"/>
          </p:cNvSpPr>
          <p:nvPr>
            <p:ph type="title"/>
          </p:nvPr>
        </p:nvSpPr>
        <p:spPr>
          <a:xfrm>
            <a:off x="4319939" y="405001"/>
            <a:ext cx="4563712" cy="5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27" name="Google Shape;327;p63"/>
          <p:cNvSpPr txBox="1">
            <a:spLocks noGrp="1"/>
          </p:cNvSpPr>
          <p:nvPr>
            <p:ph type="body" idx="1"/>
          </p:nvPr>
        </p:nvSpPr>
        <p:spPr>
          <a:xfrm>
            <a:off x="4319588" y="1030288"/>
            <a:ext cx="4564062" cy="390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urier New"/>
              <a:buChar char="o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tree 2">
  <p:cSld name="Title slide tree 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r="234" b="2824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8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4"/>
          <p:cNvSpPr txBox="1">
            <a:spLocks noGrp="1"/>
          </p:cNvSpPr>
          <p:nvPr>
            <p:ph type="title"/>
          </p:nvPr>
        </p:nvSpPr>
        <p:spPr>
          <a:xfrm>
            <a:off x="168463" y="149041"/>
            <a:ext cx="8827901" cy="5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0" name="Google Shape;330;p64"/>
          <p:cNvSpPr txBox="1">
            <a:spLocks noGrp="1"/>
          </p:cNvSpPr>
          <p:nvPr>
            <p:ph type="body" idx="1"/>
          </p:nvPr>
        </p:nvSpPr>
        <p:spPr>
          <a:xfrm>
            <a:off x="168463" y="779928"/>
            <a:ext cx="4321736" cy="382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64"/>
          <p:cNvSpPr txBox="1">
            <a:spLocks noGrp="1"/>
          </p:cNvSpPr>
          <p:nvPr>
            <p:ph type="ftr" idx="11"/>
          </p:nvPr>
        </p:nvSpPr>
        <p:spPr>
          <a:xfrm>
            <a:off x="401720" y="4777178"/>
            <a:ext cx="4135437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64"/>
          <p:cNvSpPr txBox="1">
            <a:spLocks noGrp="1"/>
          </p:cNvSpPr>
          <p:nvPr>
            <p:ph type="sldNum" idx="12"/>
          </p:nvPr>
        </p:nvSpPr>
        <p:spPr>
          <a:xfrm>
            <a:off x="168463" y="476885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64"/>
          <p:cNvSpPr txBox="1">
            <a:spLocks noGrp="1"/>
          </p:cNvSpPr>
          <p:nvPr>
            <p:ph type="body" idx="2"/>
          </p:nvPr>
        </p:nvSpPr>
        <p:spPr>
          <a:xfrm>
            <a:off x="4674627" y="775777"/>
            <a:ext cx="4321736" cy="382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with Content - Blank">
  <p:cSld name="Image Left with Content - Blank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5"/>
          <p:cNvSpPr/>
          <p:nvPr/>
        </p:nvSpPr>
        <p:spPr>
          <a:xfrm>
            <a:off x="0" y="-4762"/>
            <a:ext cx="2654300" cy="5029201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65"/>
          <p:cNvSpPr>
            <a:spLocks noGrp="1"/>
          </p:cNvSpPr>
          <p:nvPr>
            <p:ph type="pic" idx="2"/>
          </p:nvPr>
        </p:nvSpPr>
        <p:spPr>
          <a:xfrm>
            <a:off x="-22612" y="1"/>
            <a:ext cx="265747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65"/>
          <p:cNvSpPr txBox="1">
            <a:spLocks noGrp="1"/>
          </p:cNvSpPr>
          <p:nvPr>
            <p:ph type="title"/>
          </p:nvPr>
        </p:nvSpPr>
        <p:spPr>
          <a:xfrm>
            <a:off x="2851355" y="329842"/>
            <a:ext cx="5792020" cy="78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8" name="Google Shape;338;p65"/>
          <p:cNvSpPr txBox="1">
            <a:spLocks noGrp="1"/>
          </p:cNvSpPr>
          <p:nvPr>
            <p:ph type="body" idx="1"/>
          </p:nvPr>
        </p:nvSpPr>
        <p:spPr>
          <a:xfrm>
            <a:off x="2851354" y="1116890"/>
            <a:ext cx="5792021" cy="32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65"/>
          <p:cNvSpPr txBox="1">
            <a:spLocks noGrp="1"/>
          </p:cNvSpPr>
          <p:nvPr>
            <p:ph type="ftr" idx="11"/>
          </p:nvPr>
        </p:nvSpPr>
        <p:spPr>
          <a:xfrm>
            <a:off x="2851150" y="4757738"/>
            <a:ext cx="2895600" cy="15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65"/>
          <p:cNvSpPr txBox="1">
            <a:spLocks noGrp="1"/>
          </p:cNvSpPr>
          <p:nvPr>
            <p:ph type="sldNum" idx="12"/>
          </p:nvPr>
        </p:nvSpPr>
        <p:spPr>
          <a:xfrm>
            <a:off x="168463" y="476885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Only  - Full Page">
  <p:cSld name="Image Only  - Full Page">
    <p:bg>
      <p:bgPr>
        <a:solidFill>
          <a:schemeClr val="dk2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">
  <p:cSld name="Title Only - Dark">
    <p:bg>
      <p:bgPr>
        <a:solidFill>
          <a:schemeClr val="dk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7"/>
          <p:cNvSpPr txBox="1">
            <a:spLocks noGrp="1"/>
          </p:cNvSpPr>
          <p:nvPr>
            <p:ph type="title"/>
          </p:nvPr>
        </p:nvSpPr>
        <p:spPr>
          <a:xfrm>
            <a:off x="168463" y="149041"/>
            <a:ext cx="8827901" cy="5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5" name="Google Shape;345;p67"/>
          <p:cNvSpPr txBox="1">
            <a:spLocks noGrp="1"/>
          </p:cNvSpPr>
          <p:nvPr>
            <p:ph type="ftr" idx="11"/>
          </p:nvPr>
        </p:nvSpPr>
        <p:spPr>
          <a:xfrm>
            <a:off x="401720" y="4777178"/>
            <a:ext cx="4135437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67"/>
          <p:cNvSpPr txBox="1">
            <a:spLocks noGrp="1"/>
          </p:cNvSpPr>
          <p:nvPr>
            <p:ph type="sldNum" idx="12"/>
          </p:nvPr>
        </p:nvSpPr>
        <p:spPr>
          <a:xfrm>
            <a:off x="168463" y="476885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7" name="Google Shape;347;p67" descr="ancestry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30596" y="4687169"/>
            <a:ext cx="1319099" cy="340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Statement or Quote - 2">
  <p:cSld name="Key Statement or Quote - 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8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68"/>
          <p:cNvSpPr txBox="1">
            <a:spLocks noGrp="1"/>
          </p:cNvSpPr>
          <p:nvPr>
            <p:ph type="body" idx="1"/>
          </p:nvPr>
        </p:nvSpPr>
        <p:spPr>
          <a:xfrm>
            <a:off x="4064001" y="425707"/>
            <a:ext cx="4596805" cy="424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None/>
              <a:defRPr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erriweather Sans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68"/>
          <p:cNvSpPr txBox="1">
            <a:spLocks noGrp="1"/>
          </p:cNvSpPr>
          <p:nvPr>
            <p:ph type="sldNum" idx="12"/>
          </p:nvPr>
        </p:nvSpPr>
        <p:spPr>
          <a:xfrm>
            <a:off x="168463" y="476885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68"/>
          <p:cNvSpPr>
            <a:spLocks noGrp="1"/>
          </p:cNvSpPr>
          <p:nvPr>
            <p:ph type="pic" idx="2"/>
          </p:nvPr>
        </p:nvSpPr>
        <p:spPr>
          <a:xfrm>
            <a:off x="-1" y="1"/>
            <a:ext cx="3790427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69"/>
          <p:cNvGrpSpPr/>
          <p:nvPr/>
        </p:nvGrpSpPr>
        <p:grpSpPr>
          <a:xfrm>
            <a:off x="-174625" y="-304799"/>
            <a:ext cx="9491663" cy="5732463"/>
            <a:chOff x="-174738" y="-304180"/>
            <a:chExt cx="9491605" cy="5732175"/>
          </a:xfrm>
        </p:grpSpPr>
        <p:cxnSp>
          <p:nvCxnSpPr>
            <p:cNvPr id="355" name="Google Shape;355;p69"/>
            <p:cNvCxnSpPr/>
            <p:nvPr/>
          </p:nvCxnSpPr>
          <p:spPr>
            <a:xfrm>
              <a:off x="553921" y="-304180"/>
              <a:ext cx="0" cy="5732175"/>
            </a:xfrm>
            <a:prstGeom prst="straightConnector1">
              <a:avLst/>
            </a:prstGeom>
            <a:solidFill>
              <a:srgbClr val="4F81BD"/>
            </a:solidFill>
            <a:ln w="1270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356" name="Google Shape;356;p69"/>
            <p:cNvCxnSpPr/>
            <p:nvPr/>
          </p:nvCxnSpPr>
          <p:spPr>
            <a:xfrm>
              <a:off x="8618371" y="-304180"/>
              <a:ext cx="0" cy="5732175"/>
            </a:xfrm>
            <a:prstGeom prst="straightConnector1">
              <a:avLst/>
            </a:prstGeom>
            <a:solidFill>
              <a:srgbClr val="4F81BD"/>
            </a:solidFill>
            <a:ln w="1270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357" name="Google Shape;357;p69"/>
            <p:cNvGrpSpPr/>
            <p:nvPr/>
          </p:nvGrpSpPr>
          <p:grpSpPr>
            <a:xfrm>
              <a:off x="-174738" y="422858"/>
              <a:ext cx="9491605" cy="4300322"/>
              <a:chOff x="-533400" y="422858"/>
              <a:chExt cx="12633327" cy="4300322"/>
            </a:xfrm>
          </p:grpSpPr>
          <p:cxnSp>
            <p:nvCxnSpPr>
              <p:cNvPr id="358" name="Google Shape;358;p69"/>
              <p:cNvCxnSpPr/>
              <p:nvPr/>
            </p:nvCxnSpPr>
            <p:spPr>
              <a:xfrm>
                <a:off x="-457334" y="422858"/>
                <a:ext cx="12557261" cy="0"/>
              </a:xfrm>
              <a:prstGeom prst="straightConnector1">
                <a:avLst/>
              </a:prstGeom>
              <a:solidFill>
                <a:srgbClr val="4F81BD"/>
              </a:solidFill>
              <a:ln w="12700" cap="flat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9" name="Google Shape;359;p69"/>
              <p:cNvCxnSpPr/>
              <p:nvPr/>
            </p:nvCxnSpPr>
            <p:spPr>
              <a:xfrm>
                <a:off x="-533400" y="1234167"/>
                <a:ext cx="12557261" cy="0"/>
              </a:xfrm>
              <a:prstGeom prst="straightConnector1">
                <a:avLst/>
              </a:prstGeom>
              <a:solidFill>
                <a:srgbClr val="4F81BD"/>
              </a:solidFill>
              <a:ln w="12700" cap="flat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0" name="Google Shape;360;p69"/>
              <p:cNvCxnSpPr/>
              <p:nvPr/>
            </p:nvCxnSpPr>
            <p:spPr>
              <a:xfrm>
                <a:off x="-457334" y="4723180"/>
                <a:ext cx="12557261" cy="0"/>
              </a:xfrm>
              <a:prstGeom prst="straightConnector1">
                <a:avLst/>
              </a:prstGeom>
              <a:solidFill>
                <a:srgbClr val="4F81BD"/>
              </a:solidFill>
              <a:ln w="12700" cap="flat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61" name="Google Shape;361;p69"/>
            <p:cNvCxnSpPr/>
            <p:nvPr/>
          </p:nvCxnSpPr>
          <p:spPr>
            <a:xfrm>
              <a:off x="8993019" y="-304180"/>
              <a:ext cx="0" cy="5732175"/>
            </a:xfrm>
            <a:prstGeom prst="straightConnector1">
              <a:avLst/>
            </a:prstGeom>
            <a:solidFill>
              <a:srgbClr val="4F81BD"/>
            </a:solidFill>
            <a:ln w="1270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362" name="Google Shape;362;p69"/>
          <p:cNvGrpSpPr/>
          <p:nvPr/>
        </p:nvGrpSpPr>
        <p:grpSpPr>
          <a:xfrm>
            <a:off x="554038" y="1196013"/>
            <a:ext cx="8083551" cy="6807200"/>
            <a:chOff x="590367" y="1148454"/>
            <a:chExt cx="10758016" cy="7487920"/>
          </a:xfrm>
        </p:grpSpPr>
        <p:sp>
          <p:nvSpPr>
            <p:cNvPr id="363" name="Google Shape;363;p69"/>
            <p:cNvSpPr txBox="1"/>
            <p:nvPr/>
          </p:nvSpPr>
          <p:spPr>
            <a:xfrm>
              <a:off x="590367" y="1148454"/>
              <a:ext cx="5174073" cy="748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are drawing guides?  </a:t>
              </a:r>
              <a:endParaRPr sz="1100"/>
            </a:p>
            <a:p>
              <a:pPr marL="0" marR="0" lvl="0" indent="0" algn="l" rtl="0"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These are thin lines that that appear on all pages in the same place, but don’t show up when you print or view deck in </a:t>
              </a:r>
              <a:b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Show mode.  </a:t>
              </a:r>
              <a:endParaRPr sz="1100"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Think of them as internal margins for the proper alignment </a:t>
              </a:r>
              <a:b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consistent placement of content. Object will snap to them and they are also perfect for cropping an image to. </a:t>
              </a:r>
              <a:endParaRPr sz="1100"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template has pre-made guides that delineate where </a:t>
              </a:r>
              <a:b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your workspace is.  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15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to turn guides on and off</a:t>
              </a:r>
              <a:endParaRPr sz="1100"/>
            </a:p>
            <a:p>
              <a:pPr marL="0" marR="0" lvl="0" indent="0" algn="l" rtl="0">
                <a:spcBef>
                  <a:spcPts val="1100"/>
                </a:spcBef>
                <a:spcAft>
                  <a:spcPts val="0"/>
                </a:spcAft>
                <a:buClr>
                  <a:schemeClr val="accent3"/>
                </a:buClr>
                <a:buSzPts val="1100"/>
                <a:buFont typeface="Arial"/>
                <a:buNone/>
              </a:pPr>
              <a:r>
                <a:rPr lang="en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Mac 2011: </a:t>
              </a: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+ Option + Command + G </a:t>
              </a:r>
              <a:b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 View &gt; Guides &gt; Static Guides</a:t>
              </a:r>
              <a:endParaRPr sz="1100"/>
            </a:p>
            <a:p>
              <a:pPr marL="0" marR="0" lvl="0" indent="0" algn="l" rtl="0">
                <a:spcBef>
                  <a:spcPts val="800"/>
                </a:spcBef>
                <a:spcAft>
                  <a:spcPts val="0"/>
                </a:spcAft>
                <a:buClr>
                  <a:schemeClr val="accent3"/>
                </a:buClr>
                <a:buSzPts val="1100"/>
                <a:buFont typeface="Arial"/>
                <a:buNone/>
              </a:pPr>
              <a:r>
                <a:rPr lang="en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Windows: </a:t>
              </a: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ALT + F9  </a:t>
              </a:r>
              <a:b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 Right click area off workspace &gt; Grids and Guides &gt; </a:t>
              </a:r>
              <a:b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Display Drawing Guides on Screen</a:t>
              </a:r>
              <a:endParaRPr sz="1100"/>
            </a:p>
          </p:txBody>
        </p:sp>
        <p:sp>
          <p:nvSpPr>
            <p:cNvPr id="364" name="Google Shape;364;p69"/>
            <p:cNvSpPr/>
            <p:nvPr/>
          </p:nvSpPr>
          <p:spPr>
            <a:xfrm>
              <a:off x="5982051" y="1148454"/>
              <a:ext cx="5366332" cy="4019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Realigning guides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Guides can not be locked in place and can easily be moved accidentally.  </a:t>
              </a:r>
              <a:endParaRPr sz="1100"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When working on any older deck, be sure to check and ensure that the guides in your deck are in place.</a:t>
              </a:r>
              <a:endParaRPr sz="1100"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slide layout illustrates how your guides should be set.</a:t>
              </a:r>
              <a:endParaRPr sz="1100"/>
            </a:p>
            <a:p>
              <a:pPr marL="0" marR="0" lvl="0" indent="-6350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Turn on </a:t>
              </a: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your guides </a:t>
              </a:r>
              <a:endParaRPr sz="1100"/>
            </a:p>
            <a:p>
              <a:pPr marL="0" marR="0" lvl="0" indent="-6350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</a:t>
              </a: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new Guide Layout slide option.</a:t>
              </a:r>
              <a:endParaRPr sz="1100"/>
            </a:p>
            <a:p>
              <a:pPr marL="0" marR="0" lvl="0" indent="-6350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 </a:t>
              </a: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see if your guides align with the purple lines in the new slide.  If yes, your guides are set, if not, </a:t>
              </a:r>
              <a:b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proceed</a:t>
              </a: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line up each of the blue lines with the dotted purple lines this page. </a:t>
              </a:r>
              <a:endParaRPr sz="1100"/>
            </a:p>
            <a:p>
              <a:pPr marL="0" marR="0" lvl="0" indent="-6350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Once guides are reset, </a:t>
              </a:r>
              <a:r>
                <a:rPr lang="en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delete</a:t>
              </a:r>
              <a:r>
                <a:rPr lang="en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the Guide Layout Slide</a:t>
              </a:r>
              <a:endParaRPr sz="1100"/>
            </a:p>
            <a:p>
              <a:pPr marL="0" marR="0" lvl="0" indent="0" algn="l" rtl="0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69"/>
          <p:cNvSpPr txBox="1">
            <a:spLocks noGrp="1"/>
          </p:cNvSpPr>
          <p:nvPr>
            <p:ph type="title"/>
          </p:nvPr>
        </p:nvSpPr>
        <p:spPr>
          <a:xfrm>
            <a:off x="454025" y="330201"/>
            <a:ext cx="8051800" cy="78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tree 1">
  <p:cSld name="Title slide tree 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71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71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376" name="Google Shape;376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7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ank">
  <p:cSld name="Title slide blank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2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57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  <p:sp>
        <p:nvSpPr>
          <p:cNvPr id="380" name="Google Shape;380;p72"/>
          <p:cNvSpPr/>
          <p:nvPr/>
        </p:nvSpPr>
        <p:spPr>
          <a:xfrm>
            <a:off x="898" y="-34940"/>
            <a:ext cx="9144000" cy="52428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72"/>
          <p:cNvSpPr/>
          <p:nvPr/>
        </p:nvSpPr>
        <p:spPr>
          <a:xfrm>
            <a:off x="-33557" y="-34940"/>
            <a:ext cx="5834269" cy="5277678"/>
          </a:xfrm>
          <a:custGeom>
            <a:avLst/>
            <a:gdLst/>
            <a:ahLst/>
            <a:cxnLst/>
            <a:rect l="l" t="t" r="r" b="b"/>
            <a:pathLst>
              <a:path w="5834269" h="5277678" extrusionOk="0">
                <a:moveTo>
                  <a:pt x="0" y="0"/>
                </a:moveTo>
                <a:lnTo>
                  <a:pt x="4661452" y="0"/>
                </a:lnTo>
                <a:lnTo>
                  <a:pt x="5834269" y="5277678"/>
                </a:lnTo>
                <a:lnTo>
                  <a:pt x="0" y="5277678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7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72"/>
          <p:cNvSpPr>
            <a:spLocks noGrp="1"/>
          </p:cNvSpPr>
          <p:nvPr>
            <p:ph type="pic" idx="2"/>
          </p:nvPr>
        </p:nvSpPr>
        <p:spPr>
          <a:xfrm>
            <a:off x="-58737" y="-34940"/>
            <a:ext cx="9144000" cy="54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ctr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72"/>
          <p:cNvSpPr txBox="1"/>
          <p:nvPr/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72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385" name="Google Shape;38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7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Content 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3"/>
          <p:cNvSpPr txBox="1">
            <a:spLocks noGrp="1"/>
          </p:cNvSpPr>
          <p:nvPr>
            <p:ph type="body" idx="1"/>
          </p:nvPr>
        </p:nvSpPr>
        <p:spPr>
          <a:xfrm>
            <a:off x="454025" y="1116975"/>
            <a:ext cx="8043900" cy="3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54330" algn="l" rtl="0">
              <a:spcBef>
                <a:spcPts val="12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SzPts val="1360"/>
              <a:buChar char="▪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8" name="Google Shape;388;p73"/>
          <p:cNvSpPr txBox="1">
            <a:spLocks noGrp="1"/>
          </p:cNvSpPr>
          <p:nvPr>
            <p:ph type="title"/>
          </p:nvPr>
        </p:nvSpPr>
        <p:spPr>
          <a:xfrm>
            <a:off x="454025" y="330200"/>
            <a:ext cx="8051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73"/>
          <p:cNvSpPr txBox="1">
            <a:spLocks noGrp="1"/>
          </p:cNvSpPr>
          <p:nvPr>
            <p:ph type="ftr" idx="11"/>
          </p:nvPr>
        </p:nvSpPr>
        <p:spPr>
          <a:xfrm>
            <a:off x="454025" y="4768850"/>
            <a:ext cx="3298800" cy="1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Google Shape;390;p73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>
  <p:cSld name="Content 2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4"/>
          <p:cNvSpPr txBox="1">
            <a:spLocks noGrp="1"/>
          </p:cNvSpPr>
          <p:nvPr>
            <p:ph type="title"/>
          </p:nvPr>
        </p:nvSpPr>
        <p:spPr>
          <a:xfrm>
            <a:off x="454025" y="330200"/>
            <a:ext cx="8051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74"/>
          <p:cNvSpPr txBox="1">
            <a:spLocks noGrp="1"/>
          </p:cNvSpPr>
          <p:nvPr>
            <p:ph type="body" idx="1"/>
          </p:nvPr>
        </p:nvSpPr>
        <p:spPr>
          <a:xfrm>
            <a:off x="452012" y="1116889"/>
            <a:ext cx="39864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54330" algn="l" rtl="0">
              <a:spcBef>
                <a:spcPts val="12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25755" algn="l" rtl="0">
              <a:spcBef>
                <a:spcPts val="6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74"/>
          <p:cNvSpPr txBox="1">
            <a:spLocks noGrp="1"/>
          </p:cNvSpPr>
          <p:nvPr>
            <p:ph type="body" idx="2"/>
          </p:nvPr>
        </p:nvSpPr>
        <p:spPr>
          <a:xfrm>
            <a:off x="4706540" y="1116889"/>
            <a:ext cx="39864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54330" algn="l" rtl="0">
              <a:spcBef>
                <a:spcPts val="12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25755" algn="l" rtl="0">
              <a:spcBef>
                <a:spcPts val="6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74"/>
          <p:cNvSpPr txBox="1">
            <a:spLocks noGrp="1"/>
          </p:cNvSpPr>
          <p:nvPr>
            <p:ph type="ftr" idx="11"/>
          </p:nvPr>
        </p:nvSpPr>
        <p:spPr>
          <a:xfrm>
            <a:off x="454025" y="4768850"/>
            <a:ext cx="3298800" cy="1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74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tree 3">
  <p:cSld name="Title slide tree 3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9469"/>
            <a:ext cx="9165546" cy="529296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8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DNA 1">
  <p:cSld name="Tab DNA 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75"/>
          <p:cNvPicPr preferRelativeResize="0"/>
          <p:nvPr/>
        </p:nvPicPr>
        <p:blipFill rotWithShape="1">
          <a:blip r:embed="rId2">
            <a:alphaModFix/>
          </a:blip>
          <a:srcRect t="2685"/>
          <a:stretch/>
        </p:blipFill>
        <p:spPr>
          <a:xfrm>
            <a:off x="0" y="3175"/>
            <a:ext cx="9144000" cy="514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75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75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401" name="Google Shape;401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ree image left 10">
  <p:cSld name="Content Tree image left 10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3723005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76"/>
          <p:cNvSpPr txBox="1">
            <a:spLocks noGrp="1"/>
          </p:cNvSpPr>
          <p:nvPr>
            <p:ph type="body" idx="1"/>
          </p:nvPr>
        </p:nvSpPr>
        <p:spPr>
          <a:xfrm>
            <a:off x="4064000" y="425707"/>
            <a:ext cx="4596900" cy="4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3520"/>
              <a:buNone/>
              <a:defRPr sz="3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 i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76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content 1" type="obj">
  <p:cSld name="OBJEC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7"/>
          <p:cNvSpPr txBox="1">
            <a:spLocks noGrp="1"/>
          </p:cNvSpPr>
          <p:nvPr>
            <p:ph type="title"/>
          </p:nvPr>
        </p:nvSpPr>
        <p:spPr>
          <a:xfrm>
            <a:off x="733425" y="330200"/>
            <a:ext cx="7772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77"/>
          <p:cNvSpPr txBox="1">
            <a:spLocks noGrp="1"/>
          </p:cNvSpPr>
          <p:nvPr>
            <p:ph type="body" idx="1"/>
          </p:nvPr>
        </p:nvSpPr>
        <p:spPr>
          <a:xfrm>
            <a:off x="733425" y="1116975"/>
            <a:ext cx="7764600" cy="3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54330" algn="l" rtl="0">
              <a:spcBef>
                <a:spcPts val="12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SzPts val="1360"/>
              <a:buChar char="▪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77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0" name="Google Shape;410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4625" y="264884"/>
            <a:ext cx="558800" cy="5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hank you">
  <p:cSld name="1_Thank you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38707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78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4" name="Google Shape;414;p78"/>
          <p:cNvPicPr preferRelativeResize="0"/>
          <p:nvPr/>
        </p:nvPicPr>
        <p:blipFill rotWithShape="1">
          <a:blip r:embed="rId3">
            <a:alphaModFix amt="77000"/>
          </a:blip>
          <a:srcRect/>
          <a:stretch/>
        </p:blipFill>
        <p:spPr>
          <a:xfrm>
            <a:off x="0" y="0"/>
            <a:ext cx="9144000" cy="538707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78"/>
          <p:cNvSpPr txBox="1">
            <a:spLocks noGrp="1"/>
          </p:cNvSpPr>
          <p:nvPr>
            <p:ph type="title"/>
          </p:nvPr>
        </p:nvSpPr>
        <p:spPr>
          <a:xfrm>
            <a:off x="863600" y="1853754"/>
            <a:ext cx="7772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6" name="Google Shape;416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tree 2">
  <p:cSld name="Title slide tree 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79"/>
          <p:cNvPicPr preferRelativeResize="0"/>
          <p:nvPr/>
        </p:nvPicPr>
        <p:blipFill rotWithShape="1">
          <a:blip r:embed="rId2">
            <a:alphaModFix/>
          </a:blip>
          <a:srcRect r="239" b="2827"/>
          <a:stretch/>
        </p:blipFill>
        <p:spPr>
          <a:xfrm>
            <a:off x="0" y="1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79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9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421" name="Google Shape;421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7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tree 3">
  <p:cSld name="Title slide tree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9469"/>
            <a:ext cx="9165546" cy="529296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80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80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426" name="Google Shape;426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7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tree 4">
  <p:cSld name="Title slide tree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818" cy="520950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81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81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7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NA 1">
  <p:cSld name="Title slide DNA 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38657"/>
            <a:ext cx="9144000" cy="5282157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82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82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436" name="Google Shape;436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7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NA 2">
  <p:cSld name="Title slide DNA 2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727" y="0"/>
            <a:ext cx="9166727" cy="5205047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83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83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441" name="Google Shape;441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7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DNA 3">
  <p:cSld name="1_Title slide DNA 3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66007"/>
            <a:ext cx="9144000" cy="5280527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84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84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446" name="Google Shape;446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7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tree 4">
  <p:cSld name="Title slide tree 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819" cy="520950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2" name="Google Shape;9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8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NA 5">
  <p:cSld name="Title slide DNA 5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4000" cy="521383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85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85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451" name="Google Shape;451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7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image">
  <p:cSld name="Agenda imag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86"/>
          <p:cNvPicPr preferRelativeResize="0"/>
          <p:nvPr/>
        </p:nvPicPr>
        <p:blipFill rotWithShape="1">
          <a:blip r:embed="rId2">
            <a:alphaModFix/>
          </a:blip>
          <a:srcRect r="-331"/>
          <a:stretch/>
        </p:blipFill>
        <p:spPr>
          <a:xfrm>
            <a:off x="0" y="0"/>
            <a:ext cx="38004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  <p:sp>
        <p:nvSpPr>
          <p:cNvPr id="455" name="Google Shape;455;p86"/>
          <p:cNvSpPr/>
          <p:nvPr/>
        </p:nvSpPr>
        <p:spPr>
          <a:xfrm>
            <a:off x="3789589" y="-1588"/>
            <a:ext cx="5354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86"/>
          <p:cNvSpPr txBox="1">
            <a:spLocks noGrp="1"/>
          </p:cNvSpPr>
          <p:nvPr>
            <p:ph type="body" idx="1"/>
          </p:nvPr>
        </p:nvSpPr>
        <p:spPr>
          <a:xfrm>
            <a:off x="4319938" y="1260388"/>
            <a:ext cx="4306500" cy="3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romanUcPeriod"/>
              <a:defRPr sz="2000">
                <a:solidFill>
                  <a:schemeClr val="lt1"/>
                </a:solidFill>
              </a:defRPr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60"/>
              <a:buFont typeface="Calibri"/>
              <a:buAutoNum type="alphaLcPeriod"/>
              <a:defRPr sz="1600">
                <a:solidFill>
                  <a:schemeClr val="lt1"/>
                </a:solidFill>
              </a:defRPr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AutoNum type="romanUcPeriod"/>
              <a:defRPr sz="1400">
                <a:solidFill>
                  <a:schemeClr val="lt1"/>
                </a:solidFill>
              </a:defRPr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7" name="Google Shape;457;p86"/>
          <p:cNvSpPr txBox="1">
            <a:spLocks noGrp="1"/>
          </p:cNvSpPr>
          <p:nvPr>
            <p:ph type="title"/>
          </p:nvPr>
        </p:nvSpPr>
        <p:spPr>
          <a:xfrm>
            <a:off x="4319588" y="468087"/>
            <a:ext cx="46800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no image">
  <p:cSld name="Agenda no image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7"/>
          <p:cNvSpPr/>
          <p:nvPr/>
        </p:nvSpPr>
        <p:spPr>
          <a:xfrm>
            <a:off x="0" y="0"/>
            <a:ext cx="380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87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57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87"/>
          <p:cNvSpPr txBox="1">
            <a:spLocks noGrp="1"/>
          </p:cNvSpPr>
          <p:nvPr>
            <p:ph type="body" idx="1"/>
          </p:nvPr>
        </p:nvSpPr>
        <p:spPr>
          <a:xfrm>
            <a:off x="4319938" y="1260388"/>
            <a:ext cx="4306500" cy="3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libri"/>
              <a:buAutoNum type="romanUcPeriod"/>
              <a:defRPr sz="2000">
                <a:solidFill>
                  <a:schemeClr val="dk1"/>
                </a:solidFill>
              </a:defRPr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60"/>
              <a:buFont typeface="Calibri"/>
              <a:buAutoNum type="alphaLcPeriod"/>
              <a:defRPr sz="1600">
                <a:solidFill>
                  <a:schemeClr val="dk1"/>
                </a:solidFill>
              </a:defRPr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AutoNum type="romanUcPeriod"/>
              <a:defRPr sz="1400">
                <a:solidFill>
                  <a:schemeClr val="lt1"/>
                </a:solidFill>
              </a:defRPr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2" name="Google Shape;462;p87"/>
          <p:cNvSpPr>
            <a:spLocks noGrp="1"/>
          </p:cNvSpPr>
          <p:nvPr>
            <p:ph type="pic" idx="2"/>
          </p:nvPr>
        </p:nvSpPr>
        <p:spPr>
          <a:xfrm>
            <a:off x="0" y="0"/>
            <a:ext cx="3800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R="0" lvl="0" algn="ctr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3" name="Google Shape;463;p87"/>
          <p:cNvSpPr txBox="1">
            <a:spLocks noGrp="1"/>
          </p:cNvSpPr>
          <p:nvPr>
            <p:ph type="title"/>
          </p:nvPr>
        </p:nvSpPr>
        <p:spPr>
          <a:xfrm>
            <a:off x="4319588" y="468087"/>
            <a:ext cx="46800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87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">
  <p:cSld name="Content 3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8"/>
          <p:cNvSpPr txBox="1">
            <a:spLocks noGrp="1"/>
          </p:cNvSpPr>
          <p:nvPr>
            <p:ph type="title"/>
          </p:nvPr>
        </p:nvSpPr>
        <p:spPr>
          <a:xfrm>
            <a:off x="454025" y="330200"/>
            <a:ext cx="8051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88"/>
          <p:cNvSpPr txBox="1">
            <a:spLocks noGrp="1"/>
          </p:cNvSpPr>
          <p:nvPr>
            <p:ph type="body" idx="1"/>
          </p:nvPr>
        </p:nvSpPr>
        <p:spPr>
          <a:xfrm>
            <a:off x="454025" y="1116975"/>
            <a:ext cx="8043900" cy="3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54330" algn="l" rtl="0">
              <a:spcBef>
                <a:spcPts val="12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25755" algn="l" rtl="0">
              <a:spcBef>
                <a:spcPts val="6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88"/>
          <p:cNvSpPr txBox="1">
            <a:spLocks noGrp="1"/>
          </p:cNvSpPr>
          <p:nvPr>
            <p:ph type="ftr" idx="11"/>
          </p:nvPr>
        </p:nvSpPr>
        <p:spPr>
          <a:xfrm>
            <a:off x="454025" y="4768850"/>
            <a:ext cx="3298800" cy="1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9" name="Google Shape;469;p88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tree 1">
  <p:cSld name="Tab tree 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89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89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tree 2">
  <p:cSld name="Tab tree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65546" cy="5292969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90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90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479" name="Google Shape;479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tree 3">
  <p:cSld name="Tab tree 3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508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91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91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484" name="Google Shape;484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tree 4">
  <p:cSld name="Tab tree 4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2818" cy="5209506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92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92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489" name="Google Shape;489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DNA 2">
  <p:cSld name="Tab DNA 2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93"/>
          <p:cNvPicPr preferRelativeResize="0"/>
          <p:nvPr/>
        </p:nvPicPr>
        <p:blipFill rotWithShape="1">
          <a:blip r:embed="rId2">
            <a:alphaModFix/>
          </a:blip>
          <a:srcRect t="1246" b="1344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93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93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494" name="Google Shape;494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DNA 3">
  <p:cSld name="Tab DNA 3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727" y="0"/>
            <a:ext cx="9166727" cy="5205047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94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94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499" name="Google Shape;499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NA 1">
  <p:cSld name="Title slide DNA 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38657"/>
            <a:ext cx="9144000" cy="528215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7" name="Google Shape;9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8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 DNA 5">
  <p:cSld name="Tab DNA 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08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95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cap="none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95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22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A09E9C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A09E9C"/>
                </a:solidFill>
              </a:defRPr>
            </a:lvl3pPr>
            <a:lvl4pPr marL="182880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4pPr>
            <a:lvl5pPr marL="228600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5pPr>
            <a:lvl6pPr marL="274320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6pPr>
            <a:lvl7pPr marL="320040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7pPr>
            <a:lvl8pPr marL="365760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8pPr>
            <a:lvl9pPr marL="411480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None/>
              <a:defRPr sz="1300">
                <a:solidFill>
                  <a:srgbClr val="A09E9C"/>
                </a:solidFill>
              </a:defRPr>
            </a:lvl9pPr>
          </a:lstStyle>
          <a:p>
            <a:endParaRPr/>
          </a:p>
        </p:txBody>
      </p:sp>
      <p:pic>
        <p:nvPicPr>
          <p:cNvPr id="504" name="Google Shape;504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8063" y="3175"/>
            <a:ext cx="371475" cy="371475"/>
          </a:xfrm>
          <a:prstGeom prst="rect">
            <a:avLst/>
          </a:prstGeom>
          <a:solidFill>
            <a:schemeClr val="dk2"/>
          </a:solidFill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ree image left 1">
  <p:cSld name="Content Tree image left 1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96"/>
          <p:cNvPicPr preferRelativeResize="0"/>
          <p:nvPr/>
        </p:nvPicPr>
        <p:blipFill rotWithShape="1">
          <a:blip r:embed="rId2">
            <a:alphaModFix/>
          </a:blip>
          <a:srcRect b="-431"/>
          <a:stretch/>
        </p:blipFill>
        <p:spPr>
          <a:xfrm>
            <a:off x="0" y="0"/>
            <a:ext cx="3723005" cy="5050973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96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57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96"/>
          <p:cNvSpPr txBox="1">
            <a:spLocks noGrp="1"/>
          </p:cNvSpPr>
          <p:nvPr>
            <p:ph type="body" idx="1"/>
          </p:nvPr>
        </p:nvSpPr>
        <p:spPr>
          <a:xfrm>
            <a:off x="4064000" y="425707"/>
            <a:ext cx="4596900" cy="4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3520"/>
              <a:buNone/>
              <a:defRPr sz="3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 i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96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ree image left 2">
  <p:cSld name="Content Tree image left 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97"/>
          <p:cNvPicPr preferRelativeResize="0"/>
          <p:nvPr/>
        </p:nvPicPr>
        <p:blipFill rotWithShape="1">
          <a:blip r:embed="rId2">
            <a:alphaModFix/>
          </a:blip>
          <a:srcRect t="-431"/>
          <a:stretch/>
        </p:blipFill>
        <p:spPr>
          <a:xfrm>
            <a:off x="0" y="-21772"/>
            <a:ext cx="2536371" cy="5050973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97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57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97"/>
          <p:cNvSpPr txBox="1"/>
          <p:nvPr/>
        </p:nvSpPr>
        <p:spPr>
          <a:xfrm>
            <a:off x="4319588" y="327025"/>
            <a:ext cx="4283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sp>
        <p:nvSpPr>
          <p:cNvPr id="514" name="Google Shape;514;p97"/>
          <p:cNvSpPr txBox="1">
            <a:spLocks noGrp="1"/>
          </p:cNvSpPr>
          <p:nvPr>
            <p:ph type="title"/>
          </p:nvPr>
        </p:nvSpPr>
        <p:spPr>
          <a:xfrm>
            <a:off x="2851355" y="329842"/>
            <a:ext cx="5792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97"/>
          <p:cNvSpPr txBox="1">
            <a:spLocks noGrp="1"/>
          </p:cNvSpPr>
          <p:nvPr>
            <p:ph type="body" idx="1"/>
          </p:nvPr>
        </p:nvSpPr>
        <p:spPr>
          <a:xfrm>
            <a:off x="2851354" y="1116889"/>
            <a:ext cx="57921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•"/>
              <a:defRPr sz="2000"/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SzPts val="1360"/>
              <a:buChar char="▪"/>
              <a:defRPr sz="1600"/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6" name="Google Shape;516;p97"/>
          <p:cNvSpPr/>
          <p:nvPr/>
        </p:nvSpPr>
        <p:spPr>
          <a:xfrm>
            <a:off x="0" y="5029200"/>
            <a:ext cx="9144000" cy="12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97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ree image left 3">
  <p:cSld name="Content Tree image left 3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8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57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98"/>
          <p:cNvSpPr txBox="1">
            <a:spLocks noGrp="1"/>
          </p:cNvSpPr>
          <p:nvPr>
            <p:ph type="body" idx="1"/>
          </p:nvPr>
        </p:nvSpPr>
        <p:spPr>
          <a:xfrm>
            <a:off x="4064000" y="425707"/>
            <a:ext cx="4596900" cy="4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3520"/>
              <a:buNone/>
              <a:defRPr sz="3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 i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1" name="Google Shape;521;p98"/>
          <p:cNvPicPr preferRelativeResize="0"/>
          <p:nvPr/>
        </p:nvPicPr>
        <p:blipFill rotWithShape="1">
          <a:blip r:embed="rId2">
            <a:alphaModFix/>
          </a:blip>
          <a:srcRect r="-341" b="2219"/>
          <a:stretch/>
        </p:blipFill>
        <p:spPr>
          <a:xfrm>
            <a:off x="0" y="0"/>
            <a:ext cx="3800475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98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Tree image left 4">
  <p:cSld name="Content Tree image left 4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99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57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5" name="Google Shape;525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536371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99"/>
          <p:cNvSpPr txBox="1">
            <a:spLocks noGrp="1"/>
          </p:cNvSpPr>
          <p:nvPr>
            <p:ph type="title"/>
          </p:nvPr>
        </p:nvSpPr>
        <p:spPr>
          <a:xfrm>
            <a:off x="2851355" y="329842"/>
            <a:ext cx="5792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99"/>
          <p:cNvSpPr txBox="1">
            <a:spLocks noGrp="1"/>
          </p:cNvSpPr>
          <p:nvPr>
            <p:ph type="body" idx="1"/>
          </p:nvPr>
        </p:nvSpPr>
        <p:spPr>
          <a:xfrm>
            <a:off x="2851354" y="1116889"/>
            <a:ext cx="57921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•"/>
              <a:defRPr sz="2000"/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SzPts val="1360"/>
              <a:buChar char="▪"/>
              <a:defRPr sz="1600"/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528" name="Google Shape;528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536372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99"/>
          <p:cNvPicPr preferRelativeResize="0"/>
          <p:nvPr/>
        </p:nvPicPr>
        <p:blipFill rotWithShape="1">
          <a:blip r:embed="rId4">
            <a:alphaModFix/>
          </a:blip>
          <a:srcRect b="2219"/>
          <a:stretch/>
        </p:blipFill>
        <p:spPr>
          <a:xfrm>
            <a:off x="0" y="0"/>
            <a:ext cx="2536371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99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1" name="Google Shape;531;p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55428" y="4810441"/>
            <a:ext cx="655071" cy="11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ree image left 11">
  <p:cSld name="Content Tree image left 11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520043" cy="5029201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100"/>
          <p:cNvSpPr txBox="1">
            <a:spLocks noGrp="1"/>
          </p:cNvSpPr>
          <p:nvPr>
            <p:ph type="title"/>
          </p:nvPr>
        </p:nvSpPr>
        <p:spPr>
          <a:xfrm>
            <a:off x="3003755" y="482242"/>
            <a:ext cx="5792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00"/>
          <p:cNvSpPr txBox="1">
            <a:spLocks noGrp="1"/>
          </p:cNvSpPr>
          <p:nvPr>
            <p:ph type="body" idx="1"/>
          </p:nvPr>
        </p:nvSpPr>
        <p:spPr>
          <a:xfrm>
            <a:off x="3003754" y="1269289"/>
            <a:ext cx="57921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•"/>
              <a:defRPr sz="2000"/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SzPts val="1360"/>
              <a:buChar char="▪"/>
              <a:defRPr sz="1600"/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6" name="Google Shape;536;p100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7">
  <p:cSld name="Content DNA image left 7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01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9" name="Google Shape;539;p101"/>
          <p:cNvSpPr txBox="1">
            <a:spLocks noGrp="1"/>
          </p:cNvSpPr>
          <p:nvPr>
            <p:ph type="body" idx="1"/>
          </p:nvPr>
        </p:nvSpPr>
        <p:spPr>
          <a:xfrm>
            <a:off x="4064000" y="425707"/>
            <a:ext cx="4596900" cy="4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3520"/>
              <a:buNone/>
              <a:defRPr sz="3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 i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0" name="Google Shape;540;p101"/>
          <p:cNvPicPr preferRelativeResize="0"/>
          <p:nvPr/>
        </p:nvPicPr>
        <p:blipFill rotWithShape="1">
          <a:blip r:embed="rId2">
            <a:alphaModFix/>
          </a:blip>
          <a:srcRect b="1797"/>
          <a:stretch/>
        </p:blipFill>
        <p:spPr>
          <a:xfrm>
            <a:off x="0" y="0"/>
            <a:ext cx="3727294" cy="5050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8">
  <p:cSld name="Content DNA image left 8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02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3" name="Google Shape;543;p102"/>
          <p:cNvSpPr txBox="1">
            <a:spLocks noGrp="1"/>
          </p:cNvSpPr>
          <p:nvPr>
            <p:ph type="title"/>
          </p:nvPr>
        </p:nvSpPr>
        <p:spPr>
          <a:xfrm>
            <a:off x="3003755" y="482242"/>
            <a:ext cx="5792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02"/>
          <p:cNvSpPr txBox="1">
            <a:spLocks noGrp="1"/>
          </p:cNvSpPr>
          <p:nvPr>
            <p:ph type="body" idx="1"/>
          </p:nvPr>
        </p:nvSpPr>
        <p:spPr>
          <a:xfrm>
            <a:off x="3003754" y="1269289"/>
            <a:ext cx="57921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•"/>
              <a:defRPr sz="2000"/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SzPts val="1360"/>
              <a:buChar char="▪"/>
              <a:defRPr sz="1600"/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545" name="Google Shape;545;p102"/>
          <p:cNvPicPr preferRelativeResize="0"/>
          <p:nvPr/>
        </p:nvPicPr>
        <p:blipFill rotWithShape="1">
          <a:blip r:embed="rId2">
            <a:alphaModFix/>
          </a:blip>
          <a:srcRect t="-60"/>
          <a:stretch/>
        </p:blipFill>
        <p:spPr>
          <a:xfrm>
            <a:off x="0" y="0"/>
            <a:ext cx="2470638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1">
  <p:cSld name="Content DNA image left 1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03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8" name="Google Shape;548;p103"/>
          <p:cNvSpPr txBox="1">
            <a:spLocks noGrp="1"/>
          </p:cNvSpPr>
          <p:nvPr>
            <p:ph type="body" idx="1"/>
          </p:nvPr>
        </p:nvSpPr>
        <p:spPr>
          <a:xfrm>
            <a:off x="4064000" y="425707"/>
            <a:ext cx="4596900" cy="4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3520"/>
              <a:buNone/>
              <a:defRPr sz="3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 i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9" name="Google Shape;549;p103"/>
          <p:cNvPicPr preferRelativeResize="0"/>
          <p:nvPr/>
        </p:nvPicPr>
        <p:blipFill rotWithShape="1">
          <a:blip r:embed="rId2">
            <a:alphaModFix/>
          </a:blip>
          <a:srcRect b="428"/>
          <a:stretch/>
        </p:blipFill>
        <p:spPr>
          <a:xfrm>
            <a:off x="1" y="-1"/>
            <a:ext cx="3727294" cy="502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2">
  <p:cSld name="Content DNA image left 2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1"/>
            <a:ext cx="2520042" cy="505097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104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3" name="Google Shape;553;p104"/>
          <p:cNvSpPr txBox="1">
            <a:spLocks noGrp="1"/>
          </p:cNvSpPr>
          <p:nvPr>
            <p:ph type="title"/>
          </p:nvPr>
        </p:nvSpPr>
        <p:spPr>
          <a:xfrm>
            <a:off x="3003755" y="482242"/>
            <a:ext cx="5792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04"/>
          <p:cNvSpPr txBox="1">
            <a:spLocks noGrp="1"/>
          </p:cNvSpPr>
          <p:nvPr>
            <p:ph type="body" idx="1"/>
          </p:nvPr>
        </p:nvSpPr>
        <p:spPr>
          <a:xfrm>
            <a:off x="3003754" y="1269289"/>
            <a:ext cx="57921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•"/>
              <a:defRPr sz="2000"/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SzPts val="1360"/>
              <a:buChar char="▪"/>
              <a:defRPr sz="1600"/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NA 2">
  <p:cSld name="Title slide DNA 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 rotWithShape="1">
          <a:blip r:embed="rId2">
            <a:alphaModFix/>
          </a:blip>
          <a:srcRect l="-1"/>
          <a:stretch/>
        </p:blipFill>
        <p:spPr>
          <a:xfrm>
            <a:off x="-22727" y="0"/>
            <a:ext cx="9166727" cy="5205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864798" y="1822257"/>
            <a:ext cx="4697802" cy="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864798" y="2366300"/>
            <a:ext cx="4077316" cy="4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None/>
              <a:defRPr sz="14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rgbClr val="A09E9C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2" name="Google Shape;10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29" y="1106958"/>
            <a:ext cx="2463068" cy="44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3">
  <p:cSld name="Content DNA image left 3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105"/>
          <p:cNvPicPr preferRelativeResize="0"/>
          <p:nvPr/>
        </p:nvPicPr>
        <p:blipFill rotWithShape="1">
          <a:blip r:embed="rId2">
            <a:alphaModFix/>
          </a:blip>
          <a:srcRect b="299"/>
          <a:stretch/>
        </p:blipFill>
        <p:spPr>
          <a:xfrm>
            <a:off x="1" y="0"/>
            <a:ext cx="3727293" cy="5035924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105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8" name="Google Shape;558;p105"/>
          <p:cNvSpPr txBox="1">
            <a:spLocks noGrp="1"/>
          </p:cNvSpPr>
          <p:nvPr>
            <p:ph type="body" idx="1"/>
          </p:nvPr>
        </p:nvSpPr>
        <p:spPr>
          <a:xfrm>
            <a:off x="4064000" y="425707"/>
            <a:ext cx="4596900" cy="4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3520"/>
              <a:buNone/>
              <a:defRPr sz="3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 i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4">
  <p:cSld name="Content DNA image left 4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106"/>
          <p:cNvPicPr preferRelativeResize="0"/>
          <p:nvPr/>
        </p:nvPicPr>
        <p:blipFill rotWithShape="1">
          <a:blip r:embed="rId2">
            <a:alphaModFix/>
          </a:blip>
          <a:srcRect b="428"/>
          <a:stretch/>
        </p:blipFill>
        <p:spPr>
          <a:xfrm>
            <a:off x="2" y="0"/>
            <a:ext cx="2520042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106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2" name="Google Shape;562;p106"/>
          <p:cNvSpPr txBox="1">
            <a:spLocks noGrp="1"/>
          </p:cNvSpPr>
          <p:nvPr>
            <p:ph type="title"/>
          </p:nvPr>
        </p:nvSpPr>
        <p:spPr>
          <a:xfrm>
            <a:off x="3003755" y="482242"/>
            <a:ext cx="5792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06"/>
          <p:cNvSpPr txBox="1">
            <a:spLocks noGrp="1"/>
          </p:cNvSpPr>
          <p:nvPr>
            <p:ph type="body" idx="1"/>
          </p:nvPr>
        </p:nvSpPr>
        <p:spPr>
          <a:xfrm>
            <a:off x="3003754" y="1269289"/>
            <a:ext cx="57921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•"/>
              <a:defRPr sz="2000"/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SzPts val="1360"/>
              <a:buChar char="▪"/>
              <a:defRPr sz="1600"/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5">
  <p:cSld name="Content DNA image left 5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107"/>
          <p:cNvPicPr preferRelativeResize="0"/>
          <p:nvPr/>
        </p:nvPicPr>
        <p:blipFill rotWithShape="1">
          <a:blip r:embed="rId2">
            <a:alphaModFix/>
          </a:blip>
          <a:srcRect b="428"/>
          <a:stretch/>
        </p:blipFill>
        <p:spPr>
          <a:xfrm>
            <a:off x="1" y="1"/>
            <a:ext cx="3727294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07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7" name="Google Shape;567;p107"/>
          <p:cNvSpPr txBox="1">
            <a:spLocks noGrp="1"/>
          </p:cNvSpPr>
          <p:nvPr>
            <p:ph type="body" idx="1"/>
          </p:nvPr>
        </p:nvSpPr>
        <p:spPr>
          <a:xfrm>
            <a:off x="4064000" y="425707"/>
            <a:ext cx="4596900" cy="4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ctr" anchorCtr="0">
            <a:noAutofit/>
          </a:bodyPr>
          <a:lstStyle>
            <a:lvl1pPr marL="457200" lvl="0" indent="-228600" algn="l" rtl="0">
              <a:spcBef>
                <a:spcPts val="1200"/>
              </a:spcBef>
              <a:spcAft>
                <a:spcPts val="0"/>
              </a:spcAft>
              <a:buSzPts val="3520"/>
              <a:buNone/>
              <a:defRPr sz="32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360"/>
              <a:buNone/>
              <a:defRPr sz="1600" i="1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NA image left 6">
  <p:cSld name="Content DNA image left 6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108"/>
          <p:cNvPicPr preferRelativeResize="0"/>
          <p:nvPr/>
        </p:nvPicPr>
        <p:blipFill rotWithShape="1">
          <a:blip r:embed="rId2">
            <a:alphaModFix/>
          </a:blip>
          <a:srcRect b="428"/>
          <a:stretch/>
        </p:blipFill>
        <p:spPr>
          <a:xfrm>
            <a:off x="1" y="0"/>
            <a:ext cx="2520040" cy="5029199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108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1" name="Google Shape;571;p108"/>
          <p:cNvSpPr txBox="1">
            <a:spLocks noGrp="1"/>
          </p:cNvSpPr>
          <p:nvPr>
            <p:ph type="title"/>
          </p:nvPr>
        </p:nvSpPr>
        <p:spPr>
          <a:xfrm>
            <a:off x="3003755" y="482242"/>
            <a:ext cx="57921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108"/>
          <p:cNvSpPr txBox="1">
            <a:spLocks noGrp="1"/>
          </p:cNvSpPr>
          <p:nvPr>
            <p:ph type="body" idx="1"/>
          </p:nvPr>
        </p:nvSpPr>
        <p:spPr>
          <a:xfrm>
            <a:off x="3003754" y="1269289"/>
            <a:ext cx="5792100" cy="3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•"/>
              <a:defRPr sz="2000"/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SzPts val="1360"/>
              <a:buChar char="▪"/>
              <a:defRPr sz="1600"/>
            </a:lvl2pPr>
            <a:lvl3pPr marL="1371600" lvl="2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-"/>
              <a:defRPr sz="14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content 2">
  <p:cSld name="Icon content 2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925" y="264884"/>
            <a:ext cx="57150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109"/>
          <p:cNvSpPr txBox="1">
            <a:spLocks noGrp="1"/>
          </p:cNvSpPr>
          <p:nvPr>
            <p:ph type="title"/>
          </p:nvPr>
        </p:nvSpPr>
        <p:spPr>
          <a:xfrm>
            <a:off x="733425" y="330200"/>
            <a:ext cx="7772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09"/>
          <p:cNvSpPr txBox="1">
            <a:spLocks noGrp="1"/>
          </p:cNvSpPr>
          <p:nvPr>
            <p:ph type="body" idx="1"/>
          </p:nvPr>
        </p:nvSpPr>
        <p:spPr>
          <a:xfrm>
            <a:off x="733425" y="1116975"/>
            <a:ext cx="7764600" cy="3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54330" algn="l" rtl="0">
              <a:spcBef>
                <a:spcPts val="12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SzPts val="1360"/>
              <a:buChar char="▪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109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content 3">
  <p:cSld name="Icon content 3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925" y="264884"/>
            <a:ext cx="55880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10"/>
          <p:cNvSpPr txBox="1">
            <a:spLocks noGrp="1"/>
          </p:cNvSpPr>
          <p:nvPr>
            <p:ph type="title"/>
          </p:nvPr>
        </p:nvSpPr>
        <p:spPr>
          <a:xfrm>
            <a:off x="733425" y="330200"/>
            <a:ext cx="7772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10"/>
          <p:cNvSpPr txBox="1">
            <a:spLocks noGrp="1"/>
          </p:cNvSpPr>
          <p:nvPr>
            <p:ph type="body" idx="1"/>
          </p:nvPr>
        </p:nvSpPr>
        <p:spPr>
          <a:xfrm>
            <a:off x="733425" y="1116975"/>
            <a:ext cx="7764600" cy="3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54330" algn="l" rtl="0">
              <a:spcBef>
                <a:spcPts val="12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SzPts val="1360"/>
              <a:buChar char="▪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2" name="Google Shape;582;p110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content 4">
  <p:cSld name="Icon content 4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925" y="264884"/>
            <a:ext cx="57150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111"/>
          <p:cNvSpPr txBox="1">
            <a:spLocks noGrp="1"/>
          </p:cNvSpPr>
          <p:nvPr>
            <p:ph type="title"/>
          </p:nvPr>
        </p:nvSpPr>
        <p:spPr>
          <a:xfrm>
            <a:off x="733425" y="330200"/>
            <a:ext cx="7772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11"/>
          <p:cNvSpPr txBox="1">
            <a:spLocks noGrp="1"/>
          </p:cNvSpPr>
          <p:nvPr>
            <p:ph type="body" idx="1"/>
          </p:nvPr>
        </p:nvSpPr>
        <p:spPr>
          <a:xfrm>
            <a:off x="733425" y="1116975"/>
            <a:ext cx="7764600" cy="3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54330" algn="l" rtl="0">
              <a:spcBef>
                <a:spcPts val="12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SzPts val="1360"/>
              <a:buChar char="▪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111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content 5">
  <p:cSld name="Icon content 5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925" y="264884"/>
            <a:ext cx="571500" cy="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112"/>
          <p:cNvSpPr txBox="1">
            <a:spLocks noGrp="1"/>
          </p:cNvSpPr>
          <p:nvPr>
            <p:ph type="title"/>
          </p:nvPr>
        </p:nvSpPr>
        <p:spPr>
          <a:xfrm>
            <a:off x="733425" y="330200"/>
            <a:ext cx="7772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12"/>
          <p:cNvSpPr txBox="1">
            <a:spLocks noGrp="1"/>
          </p:cNvSpPr>
          <p:nvPr>
            <p:ph type="body" idx="1"/>
          </p:nvPr>
        </p:nvSpPr>
        <p:spPr>
          <a:xfrm>
            <a:off x="733425" y="1116975"/>
            <a:ext cx="7764600" cy="3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lvl="0" indent="-354330" algn="l" rtl="0">
              <a:spcBef>
                <a:spcPts val="1200"/>
              </a:spcBef>
              <a:spcAft>
                <a:spcPts val="0"/>
              </a:spcAft>
              <a:buSzPts val="1980"/>
              <a:buChar char="•"/>
              <a:defRPr/>
            </a:lvl1pPr>
            <a:lvl2pPr marL="914400" lvl="1" indent="-314960" algn="l" rtl="0">
              <a:spcBef>
                <a:spcPts val="600"/>
              </a:spcBef>
              <a:spcAft>
                <a:spcPts val="0"/>
              </a:spcAft>
              <a:buSzPts val="1360"/>
              <a:buChar char="▪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112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113"/>
          <p:cNvGrpSpPr/>
          <p:nvPr/>
        </p:nvGrpSpPr>
        <p:grpSpPr>
          <a:xfrm>
            <a:off x="-174616" y="-304815"/>
            <a:ext cx="9491523" cy="5732673"/>
            <a:chOff x="-174730" y="-304180"/>
            <a:chExt cx="9491523" cy="5732100"/>
          </a:xfrm>
        </p:grpSpPr>
        <p:cxnSp>
          <p:nvCxnSpPr>
            <p:cNvPr id="595" name="Google Shape;595;p113"/>
            <p:cNvCxnSpPr/>
            <p:nvPr/>
          </p:nvCxnSpPr>
          <p:spPr>
            <a:xfrm>
              <a:off x="553921" y="-304180"/>
              <a:ext cx="0" cy="5732100"/>
            </a:xfrm>
            <a:prstGeom prst="straightConnector1">
              <a:avLst/>
            </a:prstGeom>
            <a:solidFill>
              <a:srgbClr val="4F81BD"/>
            </a:solidFill>
            <a:ln w="1270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596" name="Google Shape;596;p113"/>
            <p:cNvCxnSpPr/>
            <p:nvPr/>
          </p:nvCxnSpPr>
          <p:spPr>
            <a:xfrm>
              <a:off x="8618371" y="-304180"/>
              <a:ext cx="0" cy="5732100"/>
            </a:xfrm>
            <a:prstGeom prst="straightConnector1">
              <a:avLst/>
            </a:prstGeom>
            <a:solidFill>
              <a:srgbClr val="4F81BD"/>
            </a:solidFill>
            <a:ln w="1270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597" name="Google Shape;597;p113"/>
            <p:cNvGrpSpPr/>
            <p:nvPr/>
          </p:nvGrpSpPr>
          <p:grpSpPr>
            <a:xfrm>
              <a:off x="-174730" y="422858"/>
              <a:ext cx="9491523" cy="4300322"/>
              <a:chOff x="-533400" y="422858"/>
              <a:chExt cx="12633466" cy="4300322"/>
            </a:xfrm>
          </p:grpSpPr>
          <p:cxnSp>
            <p:nvCxnSpPr>
              <p:cNvPr id="598" name="Google Shape;598;p113"/>
              <p:cNvCxnSpPr/>
              <p:nvPr/>
            </p:nvCxnSpPr>
            <p:spPr>
              <a:xfrm>
                <a:off x="-457334" y="422858"/>
                <a:ext cx="12557400" cy="0"/>
              </a:xfrm>
              <a:prstGeom prst="straightConnector1">
                <a:avLst/>
              </a:prstGeom>
              <a:solidFill>
                <a:srgbClr val="4F81BD"/>
              </a:solidFill>
              <a:ln w="12700" cap="flat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9" name="Google Shape;599;p113"/>
              <p:cNvCxnSpPr/>
              <p:nvPr/>
            </p:nvCxnSpPr>
            <p:spPr>
              <a:xfrm>
                <a:off x="-533400" y="1234167"/>
                <a:ext cx="12557400" cy="0"/>
              </a:xfrm>
              <a:prstGeom prst="straightConnector1">
                <a:avLst/>
              </a:prstGeom>
              <a:solidFill>
                <a:srgbClr val="4F81BD"/>
              </a:solidFill>
              <a:ln w="12700" cap="flat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0" name="Google Shape;600;p113"/>
              <p:cNvCxnSpPr/>
              <p:nvPr/>
            </p:nvCxnSpPr>
            <p:spPr>
              <a:xfrm>
                <a:off x="-457334" y="4723180"/>
                <a:ext cx="12557400" cy="0"/>
              </a:xfrm>
              <a:prstGeom prst="straightConnector1">
                <a:avLst/>
              </a:prstGeom>
              <a:solidFill>
                <a:srgbClr val="4F81BD"/>
              </a:solidFill>
              <a:ln w="12700" cap="flat" cmpd="sng">
                <a:solidFill>
                  <a:schemeClr val="dk2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01" name="Google Shape;601;p113"/>
            <p:cNvCxnSpPr/>
            <p:nvPr/>
          </p:nvCxnSpPr>
          <p:spPr>
            <a:xfrm>
              <a:off x="8993019" y="-304180"/>
              <a:ext cx="0" cy="5732100"/>
            </a:xfrm>
            <a:prstGeom prst="straightConnector1">
              <a:avLst/>
            </a:prstGeom>
            <a:solidFill>
              <a:srgbClr val="4F81BD"/>
            </a:solidFill>
            <a:ln w="12700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602" name="Google Shape;602;p113"/>
          <p:cNvGrpSpPr/>
          <p:nvPr/>
        </p:nvGrpSpPr>
        <p:grpSpPr>
          <a:xfrm>
            <a:off x="554039" y="1196023"/>
            <a:ext cx="8083624" cy="6807341"/>
            <a:chOff x="590367" y="1148454"/>
            <a:chExt cx="10758084" cy="7488000"/>
          </a:xfrm>
        </p:grpSpPr>
        <p:sp>
          <p:nvSpPr>
            <p:cNvPr id="603" name="Google Shape;603;p113"/>
            <p:cNvSpPr txBox="1"/>
            <p:nvPr/>
          </p:nvSpPr>
          <p:spPr>
            <a:xfrm>
              <a:off x="590367" y="1148454"/>
              <a:ext cx="5174100" cy="748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60925" rIns="121875" bIns="609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are drawing guides?  </a:t>
              </a:r>
              <a:endParaRPr/>
            </a:p>
            <a:p>
              <a:pPr marL="0" marR="0" lvl="0" indent="0" algn="l" rtl="0"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These are thin lines that that appear on all pages in the same place, but don’t show up when you print or view deck in </a:t>
              </a:r>
              <a:b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Show mode.  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Think of them as internal margins for the proper alignment </a:t>
              </a:r>
              <a:b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consistent placement of content. Object will snap to them and they are also perfect for cropping an image to. 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template has pre-made guides that delineate where </a:t>
              </a:r>
              <a:b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your workspace is.  </a:t>
              </a:r>
              <a:endParaRPr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15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to turn guides on and off</a:t>
              </a:r>
              <a:endParaRPr/>
            </a:p>
            <a:p>
              <a:pPr marL="0" marR="0" lvl="0" indent="0" algn="l" rtl="0">
                <a:spcBef>
                  <a:spcPts val="1100"/>
                </a:spcBef>
                <a:spcAft>
                  <a:spcPts val="0"/>
                </a:spcAft>
                <a:buClr>
                  <a:schemeClr val="accent3"/>
                </a:buClr>
                <a:buSzPts val="1050"/>
                <a:buFont typeface="Arial"/>
                <a:buNone/>
              </a:pPr>
              <a:r>
                <a:rPr lang="en" sz="105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Mac 2011: </a:t>
              </a: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 + Option + Command + G </a:t>
              </a:r>
              <a:b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 View &gt; Guides &gt; Static Guides</a:t>
              </a:r>
              <a:endParaRPr/>
            </a:p>
            <a:p>
              <a:pPr marL="0" marR="0" lvl="0" indent="0" algn="l" rtl="0">
                <a:spcBef>
                  <a:spcPts val="800"/>
                </a:spcBef>
                <a:spcAft>
                  <a:spcPts val="0"/>
                </a:spcAft>
                <a:buClr>
                  <a:schemeClr val="accent3"/>
                </a:buClr>
                <a:buSzPts val="1050"/>
                <a:buFont typeface="Arial"/>
                <a:buNone/>
              </a:pPr>
              <a:r>
                <a:rPr lang="en" sz="105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Windows: </a:t>
              </a: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ALT + F9  </a:t>
              </a:r>
              <a:b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 Right click area off workspace &gt; Grids and Guides &gt; </a:t>
              </a:r>
              <a:b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5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Display Drawing Guides on Screen</a:t>
              </a:r>
              <a:endParaRPr/>
            </a:p>
          </p:txBody>
        </p:sp>
        <p:sp>
          <p:nvSpPr>
            <p:cNvPr id="604" name="Google Shape;604;p113"/>
            <p:cNvSpPr/>
            <p:nvPr/>
          </p:nvSpPr>
          <p:spPr>
            <a:xfrm>
              <a:off x="5982051" y="1148454"/>
              <a:ext cx="5366400" cy="415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60925" rIns="121875" bIns="6092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Realigning guides</a:t>
              </a:r>
              <a:endPara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40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Guides can not be locked in place and can easily be moved accidentally.  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When working on any older deck, be sure to check and ensure that the guides in your deck are in place.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slide layout illustrates how your guides should be set.</a:t>
              </a:r>
              <a:endParaRPr/>
            </a:p>
            <a:p>
              <a:pPr marL="0" marR="0" lvl="0" indent="-6350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"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Turn on </a:t>
              </a: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your guides </a:t>
              </a:r>
              <a:endParaRPr/>
            </a:p>
            <a:p>
              <a:pPr marL="0" marR="0" lvl="0" indent="-6350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"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Insert </a:t>
              </a: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new Guide Layout slide option.</a:t>
              </a:r>
              <a:endParaRPr/>
            </a:p>
            <a:p>
              <a:pPr marL="0" marR="0" lvl="0" indent="-6350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"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Look </a:t>
              </a: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see if your guides align with the purple lines in the new slide.  If yes, your guides are set, if not, </a:t>
              </a:r>
              <a:b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proceed</a:t>
              </a: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line up each of the blue lines with the dotted purple lines this page. </a:t>
              </a:r>
              <a:endParaRPr/>
            </a:p>
            <a:p>
              <a:pPr marL="0" marR="0" lvl="0" indent="-63500" algn="l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Once guides are reset, </a:t>
              </a:r>
              <a:r>
                <a:rPr lang="en" sz="1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delete</a:t>
              </a:r>
              <a:r>
                <a:rPr lang="en" sz="1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the Guide Layout Slide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5" name="Google Shape;605;p113"/>
          <p:cNvSpPr txBox="1">
            <a:spLocks noGrp="1"/>
          </p:cNvSpPr>
          <p:nvPr>
            <p:ph type="title"/>
          </p:nvPr>
        </p:nvSpPr>
        <p:spPr>
          <a:xfrm>
            <a:off x="454025" y="330200"/>
            <a:ext cx="8051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1"/>
            <a:ext cx="7772400" cy="22288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300" spc="-6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9102"/>
            <a:ext cx="6858000" cy="685800"/>
          </a:xfrm>
        </p:spPr>
        <p:txBody>
          <a:bodyPr/>
          <a:lstStyle>
            <a:lvl1pPr marL="0" indent="0" algn="l">
              <a:buNone/>
              <a:defRPr b="1" cap="none" spc="90" baseline="0">
                <a:solidFill>
                  <a:schemeClr val="tx2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5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245745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4572069"/>
            <a:ext cx="581024" cy="5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3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37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42" Type="http://schemas.openxmlformats.org/officeDocument/2006/relationships/slideLayout" Target="../slideLayouts/slideLayout97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43" Type="http://schemas.openxmlformats.org/officeDocument/2006/relationships/slideLayout" Target="../slideLayouts/slideLayout98.xml"/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9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10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10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11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4025" y="330200"/>
            <a:ext cx="8051800" cy="78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4025" y="1116975"/>
            <a:ext cx="8043863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572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8055428" y="4810441"/>
            <a:ext cx="655071" cy="1173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7"/>
          <p:cNvSpPr txBox="1">
            <a:spLocks noGrp="1"/>
          </p:cNvSpPr>
          <p:nvPr>
            <p:ph type="title"/>
          </p:nvPr>
        </p:nvSpPr>
        <p:spPr>
          <a:xfrm>
            <a:off x="168463" y="149041"/>
            <a:ext cx="8827901" cy="51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2" name="Google Shape;292;p57"/>
          <p:cNvSpPr txBox="1">
            <a:spLocks noGrp="1"/>
          </p:cNvSpPr>
          <p:nvPr>
            <p:ph type="body" idx="1"/>
          </p:nvPr>
        </p:nvSpPr>
        <p:spPr>
          <a:xfrm>
            <a:off x="168463" y="738721"/>
            <a:ext cx="8827900" cy="391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5" tIns="30600" rIns="61225" bIns="306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57"/>
          <p:cNvSpPr txBox="1">
            <a:spLocks noGrp="1"/>
          </p:cNvSpPr>
          <p:nvPr>
            <p:ph type="ftr" idx="11"/>
          </p:nvPr>
        </p:nvSpPr>
        <p:spPr>
          <a:xfrm>
            <a:off x="401720" y="4777178"/>
            <a:ext cx="4135437" cy="1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57"/>
          <p:cNvSpPr txBox="1">
            <a:spLocks noGrp="1"/>
          </p:cNvSpPr>
          <p:nvPr>
            <p:ph type="sldNum" idx="12"/>
          </p:nvPr>
        </p:nvSpPr>
        <p:spPr>
          <a:xfrm>
            <a:off x="168463" y="4768850"/>
            <a:ext cx="17938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57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3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8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57" descr="ancestryFULLcolo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832323" y="4690910"/>
            <a:ext cx="1311677" cy="33829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57"/>
          <p:cNvSpPr txBox="1"/>
          <p:nvPr/>
        </p:nvSpPr>
        <p:spPr>
          <a:xfrm>
            <a:off x="4280258" y="1039009"/>
            <a:ext cx="317875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63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0"/>
          <p:cNvSpPr txBox="1">
            <a:spLocks noGrp="1"/>
          </p:cNvSpPr>
          <p:nvPr>
            <p:ph type="title"/>
          </p:nvPr>
        </p:nvSpPr>
        <p:spPr>
          <a:xfrm>
            <a:off x="454025" y="330200"/>
            <a:ext cx="8051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8" name="Google Shape;368;p70"/>
          <p:cNvSpPr txBox="1">
            <a:spLocks noGrp="1"/>
          </p:cNvSpPr>
          <p:nvPr>
            <p:ph type="body" idx="1"/>
          </p:nvPr>
        </p:nvSpPr>
        <p:spPr>
          <a:xfrm>
            <a:off x="454025" y="1116975"/>
            <a:ext cx="8043900" cy="3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>
            <a:lvl1pPr marL="457200" marR="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9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70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A09E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70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algn="ctr" rotWithShape="0">
              <a:srgbClr val="000000">
                <a:alpha val="49800"/>
              </a:srgb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85722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70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8055428" y="4810441"/>
            <a:ext cx="655071" cy="1173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6200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183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1F497D"/>
                </a:solidFill>
              </a:rPr>
              <a:t>CoSA Member Webinar – April 25, 2019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857751"/>
            <a:ext cx="383223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>
                <a:solidFill>
                  <a:schemeClr val="tx2"/>
                </a:solidFill>
              </a:defRPr>
            </a:lvl1pPr>
          </a:lstStyle>
          <a:p>
            <a:fld id="{008AB397-2EFE-4953-A7CE-0B231A3FCAE1}" type="slidenum">
              <a:rPr lang="en-US" smtClean="0">
                <a:solidFill>
                  <a:srgbClr val="C00000"/>
                </a:solidFill>
              </a:rPr>
              <a:pPr/>
              <a:t>‹#›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4573422"/>
            <a:ext cx="581024" cy="5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7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 cap="all" spc="-45" baseline="0">
          <a:solidFill>
            <a:schemeClr val="tx2"/>
          </a:solidFill>
          <a:latin typeface="+mn-lt"/>
          <a:ea typeface="Adobe Gothic Std B" pitchFamily="34" charset="-128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spcAft>
          <a:spcPts val="450"/>
        </a:spcAft>
        <a:buFont typeface="Arial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6200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183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CoSA Member Webinar - January 23,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857751"/>
            <a:ext cx="383223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>
                <a:solidFill>
                  <a:schemeClr val="tx2"/>
                </a:solidFill>
              </a:defRPr>
            </a:lvl1pPr>
          </a:lstStyle>
          <a:p>
            <a:fld id="{008AB397-2EFE-4953-A7CE-0B231A3FCA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9001125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4573422"/>
            <a:ext cx="581024" cy="5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6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 cap="all" spc="-45" baseline="0">
          <a:solidFill>
            <a:schemeClr val="tx2"/>
          </a:solidFill>
          <a:latin typeface="+mn-lt"/>
          <a:ea typeface="Adobe Gothic Std B" pitchFamily="34" charset="-128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spcAft>
          <a:spcPts val="450"/>
        </a:spcAft>
        <a:buFont typeface="Arial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6200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183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CoSA Member Webinar - February 28,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1" y="4857751"/>
            <a:ext cx="383223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>
                <a:solidFill>
                  <a:schemeClr val="tx2"/>
                </a:solidFill>
              </a:defRPr>
            </a:lvl1pPr>
          </a:lstStyle>
          <a:p>
            <a:fld id="{008AB397-2EFE-4953-A7CE-0B231A3FCA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9001125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4573422"/>
            <a:ext cx="581024" cy="5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9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 cap="all" spc="-45" baseline="0">
          <a:solidFill>
            <a:schemeClr val="tx2"/>
          </a:solidFill>
          <a:latin typeface="+mn-lt"/>
          <a:ea typeface="Adobe Gothic Std B" pitchFamily="34" charset="-128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spcAft>
          <a:spcPts val="450"/>
        </a:spcAft>
        <a:buFont typeface="Arial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earchivists.org/programs/cosa-webinar-series/additional-webinars/" TargetMode="External"/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earchivists.org/programs/state-electronic-records-initiative/seri-webinars/" TargetMode="External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earchivists.org/programs/cosa-webinar-series/" TargetMode="External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archivist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Relationship Id="rId6" Type="http://schemas.openxmlformats.org/officeDocument/2006/relationships/hyperlink" Target="https://www.youtube.com/user/StateArchivists" TargetMode="External"/><Relationship Id="rId5" Type="http://schemas.openxmlformats.org/officeDocument/2006/relationships/hyperlink" Target="http://www.facebook.com/CouncilOfStateArchivists" TargetMode="External"/><Relationship Id="rId4" Type="http://schemas.openxmlformats.org/officeDocument/2006/relationships/hyperlink" Target="https://www.statearchivists.org/resource-cent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58BE07-66A2-48A6-82D8-F8274149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50" dirty="0"/>
              <a:t>April 2, 2020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54187A-025C-4D31-A44F-EADB86BC9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900" dirty="0"/>
              <a:t>Welcome to the </a:t>
            </a:r>
            <a:br>
              <a:rPr lang="en-US" sz="3900" dirty="0"/>
            </a:br>
            <a:r>
              <a:rPr lang="en-US" sz="3900" dirty="0" err="1"/>
              <a:t>CoSA</a:t>
            </a:r>
            <a:r>
              <a:rPr lang="en-US" sz="3900" dirty="0"/>
              <a:t> Shop Talk with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50" b="0" dirty="0"/>
          </a:p>
          <a:p>
            <a:endParaRPr lang="en-US" sz="1050" b="0" dirty="0"/>
          </a:p>
          <a:p>
            <a:endParaRPr lang="en-US" sz="1050" b="0" dirty="0"/>
          </a:p>
          <a:p>
            <a:endParaRPr lang="en-US" sz="1050" b="0" dirty="0"/>
          </a:p>
          <a:p>
            <a:r>
              <a:rPr lang="en-US" sz="1050" b="0" dirty="0"/>
              <a:t>Use the chat box at the right of the screen to tell us who you are, where you’re from, and who is participating with you today.</a:t>
            </a:r>
          </a:p>
          <a:p>
            <a:r>
              <a:rPr lang="en-US" sz="1050" b="0" dirty="0"/>
              <a:t>You can connect to the audio portion of today’s webinar through your </a:t>
            </a:r>
            <a:r>
              <a:rPr lang="en-US" sz="1050" dirty="0"/>
              <a:t>phone line</a:t>
            </a:r>
            <a:r>
              <a:rPr lang="en-US" sz="1050" b="0" dirty="0"/>
              <a:t> or through </a:t>
            </a:r>
            <a:r>
              <a:rPr lang="en-US" sz="1050" dirty="0"/>
              <a:t>VoIP.</a:t>
            </a:r>
          </a:p>
          <a:p>
            <a:endParaRPr lang="en-US" sz="1050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3D6A30-89CC-4FF0-A385-F336C11C7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840" y="2442660"/>
            <a:ext cx="3830320" cy="13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5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60"/>
          <p:cNvSpPr txBox="1">
            <a:spLocks noGrp="1"/>
          </p:cNvSpPr>
          <p:nvPr>
            <p:ph type="title"/>
          </p:nvPr>
        </p:nvSpPr>
        <p:spPr>
          <a:xfrm>
            <a:off x="1871480" y="-1386183"/>
            <a:ext cx="5792100" cy="786900"/>
          </a:xfrm>
          <a:prstGeom prst="rect">
            <a:avLst/>
          </a:prstGeom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Introducing Entity Extraction with Siri</a:t>
            </a:r>
            <a:endParaRPr b="1"/>
          </a:p>
        </p:txBody>
      </p:sp>
      <p:pic>
        <p:nvPicPr>
          <p:cNvPr id="868" name="Google Shape;868;p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352" y="836100"/>
            <a:ext cx="8410376" cy="31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160"/>
          <p:cNvSpPr txBox="1">
            <a:spLocks noGrp="1"/>
          </p:cNvSpPr>
          <p:nvPr>
            <p:ph type="title"/>
          </p:nvPr>
        </p:nvSpPr>
        <p:spPr>
          <a:xfrm>
            <a:off x="1807393" y="191804"/>
            <a:ext cx="5792100" cy="786900"/>
          </a:xfrm>
          <a:prstGeom prst="rect">
            <a:avLst/>
          </a:prstGeom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Entity Extraction from obituaries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61"/>
          <p:cNvSpPr txBox="1">
            <a:spLocks noGrp="1"/>
          </p:cNvSpPr>
          <p:nvPr>
            <p:ph type="title"/>
          </p:nvPr>
        </p:nvSpPr>
        <p:spPr>
          <a:xfrm>
            <a:off x="168463" y="149041"/>
            <a:ext cx="8827800" cy="511800"/>
          </a:xfrm>
          <a:prstGeom prst="rect">
            <a:avLst/>
          </a:prstGeom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Names by Collection</a:t>
            </a:r>
            <a:endParaRPr dirty="0"/>
          </a:p>
        </p:txBody>
      </p:sp>
      <p:pic>
        <p:nvPicPr>
          <p:cNvPr id="875" name="Google Shape;875;p16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900" y="750800"/>
            <a:ext cx="6601326" cy="4082399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161"/>
          <p:cNvSpPr txBox="1"/>
          <p:nvPr/>
        </p:nvSpPr>
        <p:spPr>
          <a:xfrm>
            <a:off x="3042875" y="1584450"/>
            <a:ext cx="10338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Pre-1900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161"/>
          <p:cNvSpPr txBox="1"/>
          <p:nvPr/>
        </p:nvSpPr>
        <p:spPr>
          <a:xfrm>
            <a:off x="3042875" y="2103650"/>
            <a:ext cx="10338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1900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161"/>
          <p:cNvSpPr txBox="1"/>
          <p:nvPr/>
        </p:nvSpPr>
        <p:spPr>
          <a:xfrm>
            <a:off x="3042875" y="2470550"/>
            <a:ext cx="10338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1910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161"/>
          <p:cNvSpPr txBox="1"/>
          <p:nvPr/>
        </p:nvSpPr>
        <p:spPr>
          <a:xfrm>
            <a:off x="3042875" y="2908600"/>
            <a:ext cx="10338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1920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161"/>
          <p:cNvSpPr txBox="1"/>
          <p:nvPr/>
        </p:nvSpPr>
        <p:spPr>
          <a:xfrm>
            <a:off x="3042875" y="3427825"/>
            <a:ext cx="10338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1930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161"/>
          <p:cNvSpPr txBox="1"/>
          <p:nvPr/>
        </p:nvSpPr>
        <p:spPr>
          <a:xfrm>
            <a:off x="3042875" y="3980350"/>
            <a:ext cx="10338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1940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161"/>
          <p:cNvSpPr txBox="1"/>
          <p:nvPr/>
        </p:nvSpPr>
        <p:spPr>
          <a:xfrm>
            <a:off x="5437750" y="1320025"/>
            <a:ext cx="10338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Obituaries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50760-BB9A-8848-86D6-A5246892B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0" y="425707"/>
            <a:ext cx="4972424" cy="4244400"/>
          </a:xfrm>
        </p:spPr>
        <p:txBody>
          <a:bodyPr/>
          <a:lstStyle/>
          <a:p>
            <a:r>
              <a:rPr lang="en-US" sz="4000" dirty="0"/>
              <a:t>LEAN Manufacturing</a:t>
            </a:r>
          </a:p>
          <a:p>
            <a:endParaRPr lang="en-US" sz="4000" dirty="0"/>
          </a:p>
          <a:p>
            <a:r>
              <a:rPr lang="en-US" sz="1600" dirty="0"/>
              <a:t>“Having no problems is the biggest problem of all.” Taiichi Ohno</a:t>
            </a:r>
          </a:p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418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9144000" cy="2923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225" y="194451"/>
            <a:ext cx="8051700" cy="786900"/>
          </a:xfrm>
        </p:spPr>
        <p:txBody>
          <a:bodyPr/>
          <a:lstStyle/>
          <a:p>
            <a:r>
              <a:rPr lang="en-US" dirty="0"/>
              <a:t>Digitization Workflow (9-day velocity)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algn="r" defTabSz="408194" rtl="0" fontAlgn="auto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988" indent="49213" algn="l" defTabSz="407988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815975" indent="98425" algn="l" defTabSz="407988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223963" indent="147638" algn="l" defTabSz="407988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631950" indent="196850" algn="l" defTabSz="407988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0ACA8C3-73D2-714B-8C89-806DA360C9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183EC6D-C02C-6A45-BC54-20D20515FFCD}"/>
              </a:ext>
            </a:extLst>
          </p:cNvPr>
          <p:cNvSpPr/>
          <p:nvPr/>
        </p:nvSpPr>
        <p:spPr>
          <a:xfrm>
            <a:off x="3674850" y="1307554"/>
            <a:ext cx="825588" cy="2720692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06E2404-54C3-7C4F-AB6F-143C03F4CF59}"/>
              </a:ext>
            </a:extLst>
          </p:cNvPr>
          <p:cNvSpPr/>
          <p:nvPr/>
        </p:nvSpPr>
        <p:spPr>
          <a:xfrm>
            <a:off x="2600077" y="1307554"/>
            <a:ext cx="1066145" cy="2720692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9AD5C90-0FE9-3F49-888F-84426D287CFB}"/>
              </a:ext>
            </a:extLst>
          </p:cNvPr>
          <p:cNvSpPr/>
          <p:nvPr/>
        </p:nvSpPr>
        <p:spPr>
          <a:xfrm>
            <a:off x="699714" y="1311965"/>
            <a:ext cx="1890463" cy="2716281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0A05894-C8AF-7248-8443-DFC45820E4A5}"/>
              </a:ext>
            </a:extLst>
          </p:cNvPr>
          <p:cNvSpPr/>
          <p:nvPr/>
        </p:nvSpPr>
        <p:spPr>
          <a:xfrm>
            <a:off x="4510337" y="1319055"/>
            <a:ext cx="883717" cy="2720692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F2AF2FE-702E-3448-ACB2-00FC5C2AF611}"/>
              </a:ext>
            </a:extLst>
          </p:cNvPr>
          <p:cNvSpPr/>
          <p:nvPr/>
        </p:nvSpPr>
        <p:spPr>
          <a:xfrm>
            <a:off x="5402683" y="1307554"/>
            <a:ext cx="2174910" cy="2720692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BEE92-7325-5142-8E27-68AC0171D130}"/>
              </a:ext>
            </a:extLst>
          </p:cNvPr>
          <p:cNvSpPr txBox="1"/>
          <p:nvPr/>
        </p:nvSpPr>
        <p:spPr>
          <a:xfrm>
            <a:off x="2771923" y="4102853"/>
            <a:ext cx="67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/>
              <a:t>Day3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93651F-CCAB-754C-A7F8-BCD170D01962}"/>
              </a:ext>
            </a:extLst>
          </p:cNvPr>
          <p:cNvSpPr txBox="1"/>
          <p:nvPr/>
        </p:nvSpPr>
        <p:spPr>
          <a:xfrm>
            <a:off x="1224673" y="4102853"/>
            <a:ext cx="67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/>
              <a:t>Day2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2FCD-2801-BE49-965B-6E37FC3454F0}"/>
              </a:ext>
            </a:extLst>
          </p:cNvPr>
          <p:cNvSpPr txBox="1"/>
          <p:nvPr/>
        </p:nvSpPr>
        <p:spPr>
          <a:xfrm>
            <a:off x="43657" y="4102853"/>
            <a:ext cx="67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/>
              <a:t>Day1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12DEF8-E99A-3145-815F-797ACB24B0EF}"/>
              </a:ext>
            </a:extLst>
          </p:cNvPr>
          <p:cNvSpPr txBox="1"/>
          <p:nvPr/>
        </p:nvSpPr>
        <p:spPr>
          <a:xfrm>
            <a:off x="3751214" y="4102853"/>
            <a:ext cx="67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/>
              <a:t>Day4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56D2A-980E-1D48-9020-789A7A105763}"/>
              </a:ext>
            </a:extLst>
          </p:cNvPr>
          <p:cNvSpPr txBox="1"/>
          <p:nvPr/>
        </p:nvSpPr>
        <p:spPr>
          <a:xfrm>
            <a:off x="4615765" y="4102853"/>
            <a:ext cx="67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/>
              <a:t>Day5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3FCE03-1619-B44C-9C98-650347ECE8AF}"/>
              </a:ext>
            </a:extLst>
          </p:cNvPr>
          <p:cNvSpPr txBox="1"/>
          <p:nvPr/>
        </p:nvSpPr>
        <p:spPr>
          <a:xfrm>
            <a:off x="6153708" y="4102853"/>
            <a:ext cx="67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/>
              <a:t>Day6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1555251-6C9B-7F40-B242-E451D08F88D4}"/>
              </a:ext>
            </a:extLst>
          </p:cNvPr>
          <p:cNvSpPr/>
          <p:nvPr/>
        </p:nvSpPr>
        <p:spPr>
          <a:xfrm>
            <a:off x="7586222" y="1312890"/>
            <a:ext cx="1470314" cy="2720692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CD91EB-EA8D-EC40-9B6C-52836B1F38F3}"/>
              </a:ext>
            </a:extLst>
          </p:cNvPr>
          <p:cNvSpPr txBox="1"/>
          <p:nvPr/>
        </p:nvSpPr>
        <p:spPr>
          <a:xfrm>
            <a:off x="7984949" y="4049916"/>
            <a:ext cx="67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/>
              <a:t>Day7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6A9747E-6BDC-254E-ACFE-CEE7A789439B}"/>
              </a:ext>
            </a:extLst>
          </p:cNvPr>
          <p:cNvSpPr/>
          <p:nvPr/>
        </p:nvSpPr>
        <p:spPr>
          <a:xfrm>
            <a:off x="87464" y="1311964"/>
            <a:ext cx="595069" cy="2716281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Magnetic Disk 22">
            <a:extLst>
              <a:ext uri="{FF2B5EF4-FFF2-40B4-BE49-F238E27FC236}">
                <a16:creationId xmlns:a16="http://schemas.microsoft.com/office/drawing/2014/main" id="{497F2053-DBD9-D449-AD90-33E35185015A}"/>
              </a:ext>
            </a:extLst>
          </p:cNvPr>
          <p:cNvSpPr/>
          <p:nvPr/>
        </p:nvSpPr>
        <p:spPr>
          <a:xfrm>
            <a:off x="556527" y="4419248"/>
            <a:ext cx="276045" cy="401317"/>
          </a:xfrm>
          <a:prstGeom prst="flowChartMagneticDisk">
            <a:avLst/>
          </a:prstGeom>
          <a:solidFill>
            <a:schemeClr val="accent1">
              <a:alpha val="51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Magnetic Disk 23">
            <a:extLst>
              <a:ext uri="{FF2B5EF4-FFF2-40B4-BE49-F238E27FC236}">
                <a16:creationId xmlns:a16="http://schemas.microsoft.com/office/drawing/2014/main" id="{7D87F4E6-680B-9F46-89AC-FDF64E915D35}"/>
              </a:ext>
            </a:extLst>
          </p:cNvPr>
          <p:cNvSpPr/>
          <p:nvPr/>
        </p:nvSpPr>
        <p:spPr>
          <a:xfrm>
            <a:off x="4381897" y="4419248"/>
            <a:ext cx="276045" cy="401317"/>
          </a:xfrm>
          <a:prstGeom prst="flowChartMagneticDisk">
            <a:avLst/>
          </a:prstGeom>
          <a:solidFill>
            <a:schemeClr val="accent1">
              <a:alpha val="51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B73E20-458D-7B44-9F1C-B6AD9045DFA8}"/>
              </a:ext>
            </a:extLst>
          </p:cNvPr>
          <p:cNvSpPr txBox="1"/>
          <p:nvPr/>
        </p:nvSpPr>
        <p:spPr>
          <a:xfrm>
            <a:off x="822090" y="4695740"/>
            <a:ext cx="2424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400" dirty="0"/>
              <a:t>2-4 - day Inventory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AF057F-9346-5A46-AECD-6281ED3546ED}"/>
              </a:ext>
            </a:extLst>
          </p:cNvPr>
          <p:cNvSpPr txBox="1"/>
          <p:nvPr/>
        </p:nvSpPr>
        <p:spPr>
          <a:xfrm>
            <a:off x="4636978" y="4683176"/>
            <a:ext cx="2424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400" dirty="0"/>
              <a:t>1 - day Inventory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1258027-45D0-4146-85EF-16C3A479996F}"/>
              </a:ext>
            </a:extLst>
          </p:cNvPr>
          <p:cNvCxnSpPr>
            <a:cxnSpLocks/>
          </p:cNvCxnSpPr>
          <p:nvPr/>
        </p:nvCxnSpPr>
        <p:spPr>
          <a:xfrm flipV="1">
            <a:off x="708566" y="3983602"/>
            <a:ext cx="0" cy="433839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F819D85-13AF-564A-8B3C-1BD30F5DF2A4}"/>
              </a:ext>
            </a:extLst>
          </p:cNvPr>
          <p:cNvCxnSpPr>
            <a:cxnSpLocks/>
          </p:cNvCxnSpPr>
          <p:nvPr/>
        </p:nvCxnSpPr>
        <p:spPr>
          <a:xfrm flipV="1">
            <a:off x="4519919" y="3985409"/>
            <a:ext cx="0" cy="433839"/>
          </a:xfrm>
          <a:prstGeom prst="straightConnector1">
            <a:avLst/>
          </a:prstGeom>
          <a:ln w="12700" cmpd="sng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Arrow 29">
            <a:extLst>
              <a:ext uri="{FF2B5EF4-FFF2-40B4-BE49-F238E27FC236}">
                <a16:creationId xmlns:a16="http://schemas.microsoft.com/office/drawing/2014/main" id="{3F380EA1-0DD2-0143-BB3C-45C848B7F2AB}"/>
              </a:ext>
            </a:extLst>
          </p:cNvPr>
          <p:cNvSpPr/>
          <p:nvPr/>
        </p:nvSpPr>
        <p:spPr>
          <a:xfrm>
            <a:off x="155794" y="955715"/>
            <a:ext cx="8832412" cy="3896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9CACAA-1B30-5742-A115-85CCC2106BB5}"/>
              </a:ext>
            </a:extLst>
          </p:cNvPr>
          <p:cNvSpPr txBox="1"/>
          <p:nvPr/>
        </p:nvSpPr>
        <p:spPr>
          <a:xfrm>
            <a:off x="1511420" y="708616"/>
            <a:ext cx="560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800" dirty="0"/>
              <a:t>Continuous Flow Process w/daily production cadence</a:t>
            </a:r>
          </a:p>
        </p:txBody>
      </p:sp>
    </p:spTree>
    <p:extLst>
      <p:ext uri="{BB962C8B-B14F-4D97-AF65-F5344CB8AC3E}">
        <p14:creationId xmlns:p14="http://schemas.microsoft.com/office/powerpoint/2010/main" val="314566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5C32CE-777F-A34E-AE87-6EDD4CD5E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419063"/>
              </p:ext>
            </p:extLst>
          </p:nvPr>
        </p:nvGraphicFramePr>
        <p:xfrm>
          <a:off x="454025" y="1116975"/>
          <a:ext cx="8043900" cy="326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9D1C1D-8352-E34B-92A7-994640FE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Targets</a:t>
            </a:r>
          </a:p>
        </p:txBody>
      </p:sp>
    </p:spTree>
    <p:extLst>
      <p:ext uri="{BB962C8B-B14F-4D97-AF65-F5344CB8AC3E}">
        <p14:creationId xmlns:p14="http://schemas.microsoft.com/office/powerpoint/2010/main" val="551124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64"/>
          <p:cNvSpPr txBox="1">
            <a:spLocks noGrp="1"/>
          </p:cNvSpPr>
          <p:nvPr>
            <p:ph type="sldNum" idx="12"/>
          </p:nvPr>
        </p:nvSpPr>
        <p:spPr>
          <a:xfrm>
            <a:off x="8816975" y="4797330"/>
            <a:ext cx="179400" cy="1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906" name="Google Shape;906;p164"/>
          <p:cNvSpPr txBox="1">
            <a:spLocks noGrp="1"/>
          </p:cNvSpPr>
          <p:nvPr>
            <p:ph type="title"/>
          </p:nvPr>
        </p:nvSpPr>
        <p:spPr>
          <a:xfrm>
            <a:off x="895475" y="117979"/>
            <a:ext cx="7772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Q&amp;A</a:t>
            </a:r>
            <a:endParaRPr dirty="0"/>
          </a:p>
        </p:txBody>
      </p:sp>
      <p:sp>
        <p:nvSpPr>
          <p:cNvPr id="908" name="Google Shape;908;p164"/>
          <p:cNvSpPr txBox="1"/>
          <p:nvPr/>
        </p:nvSpPr>
        <p:spPr>
          <a:xfrm>
            <a:off x="3409775" y="1030650"/>
            <a:ext cx="2510100" cy="3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164"/>
          <p:cNvSpPr txBox="1"/>
          <p:nvPr/>
        </p:nvSpPr>
        <p:spPr>
          <a:xfrm>
            <a:off x="6361050" y="1030650"/>
            <a:ext cx="2510100" cy="3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COSA-NARA 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14450"/>
            <a:ext cx="7772399" cy="31834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05740" lvl="1" indent="0">
              <a:buNone/>
            </a:pPr>
            <a:endParaRPr lang="en-US" sz="1350" dirty="0"/>
          </a:p>
          <a:p>
            <a:pPr lvl="1"/>
            <a:r>
              <a:rPr lang="en-US" sz="1650" dirty="0"/>
              <a:t>April 9:  	MPLP (More Product, Less Processing) Projects at NARA </a:t>
            </a:r>
            <a:br>
              <a:rPr lang="en-US" sz="1650" dirty="0"/>
            </a:br>
            <a:r>
              <a:rPr lang="en-US" sz="1650" dirty="0"/>
              <a:t>		and the Wisconsin Historical Society</a:t>
            </a:r>
          </a:p>
          <a:p>
            <a:pPr lvl="1"/>
            <a:endParaRPr lang="en-US" sz="1650" dirty="0"/>
          </a:p>
          <a:p>
            <a:pPr lvl="1"/>
            <a:endParaRPr lang="en-US" sz="1650" dirty="0"/>
          </a:p>
          <a:p>
            <a:pPr lvl="1"/>
            <a:endParaRPr lang="en-US" sz="1650" dirty="0"/>
          </a:p>
          <a:p>
            <a:pPr marL="205740" lvl="1" indent="0">
              <a:buNone/>
            </a:pPr>
            <a:r>
              <a:rPr lang="en-US" sz="1350" dirty="0"/>
              <a:t>For registration information:</a:t>
            </a:r>
            <a:br>
              <a:rPr lang="en-US" sz="1350" dirty="0"/>
            </a:br>
            <a:r>
              <a:rPr lang="en-US" sz="1350" dirty="0"/>
              <a:t> </a:t>
            </a:r>
            <a:r>
              <a:rPr lang="en-US" sz="1350" dirty="0">
                <a:hlinkClick r:id="rId2"/>
              </a:rPr>
              <a:t>https://www.statearchivists.org/programs/cosa-webinar-series/additional-webinars/</a:t>
            </a:r>
            <a:endParaRPr lang="en-US" sz="1350" dirty="0"/>
          </a:p>
          <a:p>
            <a:pPr lvl="1"/>
            <a:endParaRPr lang="en-US" sz="1350" dirty="0"/>
          </a:p>
          <a:p>
            <a:pPr lvl="1"/>
            <a:endParaRPr lang="en-US" sz="1350" dirty="0"/>
          </a:p>
          <a:p>
            <a:pPr lvl="1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08AB397-2EFE-4953-A7CE-0B231A3FCAE1}" type="slidenum">
              <a:rPr lang="en-US" kern="1200">
                <a:solidFill>
                  <a:srgbClr val="C00000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16</a:t>
            </a:fld>
            <a:endParaRPr lang="en-US" kern="12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15A8C2EC-1EDA-4E40-B4D6-BEF81098AB95}"/>
              </a:ext>
            </a:extLst>
          </p:cNvPr>
          <p:cNvSpPr txBox="1">
            <a:spLocks/>
          </p:cNvSpPr>
          <p:nvPr/>
        </p:nvSpPr>
        <p:spPr>
          <a:xfrm>
            <a:off x="457200" y="4873466"/>
            <a:ext cx="2571750" cy="21288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750" dirty="0" err="1">
                <a:solidFill>
                  <a:srgbClr val="1F497D"/>
                </a:solidFill>
                <a:latin typeface="Arial"/>
              </a:rPr>
              <a:t>CoSA</a:t>
            </a:r>
            <a:r>
              <a:rPr lang="en-US" sz="750" dirty="0">
                <a:solidFill>
                  <a:srgbClr val="1F497D"/>
                </a:solidFill>
                <a:latin typeface="Arial"/>
              </a:rPr>
              <a:t> Shop Talk Webinar – April 2, 2020</a:t>
            </a:r>
          </a:p>
        </p:txBody>
      </p:sp>
    </p:spTree>
    <p:extLst>
      <p:ext uri="{BB962C8B-B14F-4D97-AF65-F5344CB8AC3E}">
        <p14:creationId xmlns:p14="http://schemas.microsoft.com/office/powerpoint/2010/main" val="1029588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SERI 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14450"/>
            <a:ext cx="7772399" cy="31834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05740" lvl="1" indent="0">
              <a:buNone/>
            </a:pPr>
            <a:endParaRPr lang="en-US" sz="1350" dirty="0"/>
          </a:p>
          <a:p>
            <a:pPr lvl="1"/>
            <a:r>
              <a:rPr lang="en-US" sz="1650" dirty="0"/>
              <a:t>April 14: 	Don’t Let All That Work Go to Waste: </a:t>
            </a:r>
            <a:br>
              <a:rPr lang="en-US" sz="1650" dirty="0"/>
            </a:br>
            <a:r>
              <a:rPr lang="en-US" sz="1650" dirty="0"/>
              <a:t>		Documentation Strategies for Success</a:t>
            </a:r>
          </a:p>
          <a:p>
            <a:pPr lvl="1"/>
            <a:endParaRPr lang="en-US" sz="1350" dirty="0"/>
          </a:p>
          <a:p>
            <a:pPr lvl="1"/>
            <a:endParaRPr lang="en-US" sz="1350" dirty="0"/>
          </a:p>
          <a:p>
            <a:pPr lvl="1"/>
            <a:r>
              <a:rPr lang="en-US" sz="1350" dirty="0"/>
              <a:t>For registration information: </a:t>
            </a:r>
            <a:br>
              <a:rPr lang="en-US" sz="1350" dirty="0"/>
            </a:br>
            <a:r>
              <a:rPr lang="en-US" sz="1350" dirty="0">
                <a:hlinkClick r:id="rId2"/>
              </a:rPr>
              <a:t>https://www.statearchivists.org/programs/state-electronic-records-initiative/seri-webinars/</a:t>
            </a:r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08AB397-2EFE-4953-A7CE-0B231A3FCAE1}" type="slidenum">
              <a:rPr lang="en-US" kern="1200">
                <a:solidFill>
                  <a:srgbClr val="C00000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17</a:t>
            </a:fld>
            <a:endParaRPr lang="en-US" kern="12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4759A00D-FB85-4A9B-994C-C93D630DA7B0}"/>
              </a:ext>
            </a:extLst>
          </p:cNvPr>
          <p:cNvSpPr txBox="1">
            <a:spLocks/>
          </p:cNvSpPr>
          <p:nvPr/>
        </p:nvSpPr>
        <p:spPr>
          <a:xfrm>
            <a:off x="457200" y="4873466"/>
            <a:ext cx="2571750" cy="21288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750" dirty="0" err="1">
                <a:solidFill>
                  <a:srgbClr val="1F497D"/>
                </a:solidFill>
                <a:latin typeface="Arial"/>
              </a:rPr>
              <a:t>CoSA</a:t>
            </a:r>
            <a:r>
              <a:rPr lang="en-US" sz="750" dirty="0">
                <a:solidFill>
                  <a:srgbClr val="1F497D"/>
                </a:solidFill>
                <a:latin typeface="Arial"/>
              </a:rPr>
              <a:t> Shop Talk Webinar – April 2, 2020</a:t>
            </a:r>
          </a:p>
        </p:txBody>
      </p:sp>
    </p:spTree>
    <p:extLst>
      <p:ext uri="{BB962C8B-B14F-4D97-AF65-F5344CB8AC3E}">
        <p14:creationId xmlns:p14="http://schemas.microsoft.com/office/powerpoint/2010/main" val="2652000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CoSA Member 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7772400" cy="31834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-171450">
              <a:lnSpc>
                <a:spcPct val="120000"/>
              </a:lnSpc>
            </a:pPr>
            <a:r>
              <a:rPr lang="en-US" sz="1950" dirty="0"/>
              <a:t>2020 theme </a:t>
            </a:r>
            <a:r>
              <a:rPr lang="en-US" sz="1950" dirty="0">
                <a:solidFill>
                  <a:srgbClr val="FF0000"/>
                </a:solidFill>
              </a:rPr>
              <a:t>Hot Topics </a:t>
            </a:r>
            <a:endParaRPr lang="en-US" sz="1950" dirty="0"/>
          </a:p>
          <a:p>
            <a:pPr marL="214313" indent="-214313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25" b="0" dirty="0">
                <a:solidFill>
                  <a:srgbClr val="1F497D"/>
                </a:solidFill>
              </a:rPr>
              <a:t>April 30:  	Advocacy Insights with EveryLibrary </a:t>
            </a:r>
            <a:br>
              <a:rPr lang="en-US" sz="1725" b="0" dirty="0">
                <a:solidFill>
                  <a:srgbClr val="1F497D"/>
                </a:solidFill>
              </a:rPr>
            </a:br>
            <a:r>
              <a:rPr lang="en-US" sz="1725" b="0" dirty="0">
                <a:solidFill>
                  <a:srgbClr val="1F497D"/>
                </a:solidFill>
              </a:rPr>
              <a:t>   		   (note this is the </a:t>
            </a:r>
            <a:r>
              <a:rPr lang="en-US" sz="1725" dirty="0">
                <a:solidFill>
                  <a:srgbClr val="1F497D"/>
                </a:solidFill>
              </a:rPr>
              <a:t>5</a:t>
            </a:r>
            <a:r>
              <a:rPr lang="en-US" sz="1725" baseline="30000" dirty="0">
                <a:solidFill>
                  <a:srgbClr val="1F497D"/>
                </a:solidFill>
              </a:rPr>
              <a:t>th</a:t>
            </a:r>
            <a:r>
              <a:rPr lang="en-US" sz="1725" b="0" dirty="0">
                <a:solidFill>
                  <a:srgbClr val="1F497D"/>
                </a:solidFill>
              </a:rPr>
              <a:t> </a:t>
            </a:r>
            <a:r>
              <a:rPr lang="en-US" sz="1725" dirty="0">
                <a:solidFill>
                  <a:srgbClr val="1F497D"/>
                </a:solidFill>
              </a:rPr>
              <a:t>Thursday</a:t>
            </a:r>
            <a:r>
              <a:rPr lang="en-US" sz="1725" b="0" dirty="0">
                <a:solidFill>
                  <a:srgbClr val="1F497D"/>
                </a:solidFill>
              </a:rPr>
              <a:t>)</a:t>
            </a:r>
          </a:p>
          <a:p>
            <a:pPr marL="214313" indent="-214313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25" b="0" dirty="0">
                <a:solidFill>
                  <a:srgbClr val="1F497D"/>
                </a:solidFill>
              </a:rPr>
              <a:t>May 28:	Overview of Online Archive of California and </a:t>
            </a:r>
            <a:r>
              <a:rPr lang="en-US" sz="1725" b="0" dirty="0" err="1">
                <a:solidFill>
                  <a:srgbClr val="1F497D"/>
                </a:solidFill>
              </a:rPr>
              <a:t>Calisphere</a:t>
            </a:r>
            <a:br>
              <a:rPr lang="en-US" sz="1725" b="0" dirty="0">
                <a:solidFill>
                  <a:srgbClr val="1F497D"/>
                </a:solidFill>
              </a:rPr>
            </a:br>
            <a:r>
              <a:rPr lang="en-US" sz="1725" b="0" dirty="0">
                <a:solidFill>
                  <a:srgbClr val="1F497D"/>
                </a:solidFill>
              </a:rPr>
              <a:t>		(Christine Kim &amp; Adrian Turner)</a:t>
            </a:r>
          </a:p>
          <a:p>
            <a:pPr marL="214313" indent="-214313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725" b="0" dirty="0">
                <a:solidFill>
                  <a:srgbClr val="1F497D"/>
                </a:solidFill>
              </a:rPr>
              <a:t>June 25: 	How Cultural Competency Promotes Diversity and Inclusion </a:t>
            </a:r>
            <a:br>
              <a:rPr lang="en-US" sz="1725" b="0" dirty="0">
                <a:solidFill>
                  <a:srgbClr val="1F497D"/>
                </a:solidFill>
              </a:rPr>
            </a:br>
            <a:r>
              <a:rPr lang="en-US" sz="1725" b="0" dirty="0">
                <a:solidFill>
                  <a:srgbClr val="1F497D"/>
                </a:solidFill>
              </a:rPr>
              <a:t>		in Your Archives </a:t>
            </a:r>
            <a:br>
              <a:rPr lang="en-US" sz="1725" b="0" dirty="0">
                <a:solidFill>
                  <a:srgbClr val="1F497D"/>
                </a:solidFill>
              </a:rPr>
            </a:br>
            <a:r>
              <a:rPr lang="en-US" sz="1725" b="0" dirty="0">
                <a:solidFill>
                  <a:srgbClr val="1F497D"/>
                </a:solidFill>
              </a:rPr>
              <a:t>		(Helen Wong Smith)</a:t>
            </a:r>
          </a:p>
          <a:p>
            <a:pPr lvl="0">
              <a:buClr>
                <a:srgbClr val="C00000"/>
              </a:buClr>
            </a:pPr>
            <a:r>
              <a:rPr lang="en-US" sz="1425" b="0" dirty="0">
                <a:solidFill>
                  <a:srgbClr val="1F497D"/>
                </a:solidFill>
              </a:rPr>
              <a:t>For registration information:</a:t>
            </a:r>
            <a:br>
              <a:rPr lang="en-US" sz="1425" b="0" dirty="0">
                <a:solidFill>
                  <a:srgbClr val="1F497D"/>
                </a:solidFill>
              </a:rPr>
            </a:br>
            <a:r>
              <a:rPr lang="en-US" sz="1425" dirty="0">
                <a:hlinkClick r:id="rId2"/>
              </a:rPr>
              <a:t>https://www.statearchivists.org/programs/cosa-webinar-series/</a:t>
            </a:r>
            <a:endParaRPr lang="en-US" sz="1425" b="0" dirty="0"/>
          </a:p>
          <a:p>
            <a:pPr>
              <a:buClr>
                <a:schemeClr val="tx2"/>
              </a:buClr>
            </a:pPr>
            <a:endParaRPr lang="en-US" sz="1725" b="0" dirty="0"/>
          </a:p>
          <a:p>
            <a:pPr marL="685800" lvl="2" indent="0">
              <a:buNone/>
            </a:pPr>
            <a:endParaRPr lang="en-US" sz="1950" dirty="0"/>
          </a:p>
          <a:p>
            <a:pPr marL="685800" lvl="2" indent="0">
              <a:buNone/>
            </a:pPr>
            <a:endParaRPr lang="en-US" sz="1950" dirty="0"/>
          </a:p>
          <a:p>
            <a:pPr marL="685800" lvl="2" indent="0">
              <a:buNone/>
            </a:pP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08AB397-2EFE-4953-A7CE-0B231A3FCAE1}" type="slidenum">
              <a:rPr lang="en-US" kern="1200">
                <a:solidFill>
                  <a:srgbClr val="C00000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18</a:t>
            </a:fld>
            <a:endParaRPr lang="en-US" kern="12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907D68F-E1DD-40F4-A178-1EBC99A32BB1}"/>
              </a:ext>
            </a:extLst>
          </p:cNvPr>
          <p:cNvSpPr txBox="1">
            <a:spLocks/>
          </p:cNvSpPr>
          <p:nvPr/>
        </p:nvSpPr>
        <p:spPr>
          <a:xfrm>
            <a:off x="457200" y="4873466"/>
            <a:ext cx="2571750" cy="21288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750" dirty="0">
                <a:solidFill>
                  <a:srgbClr val="1F497D"/>
                </a:solidFill>
                <a:latin typeface="Arial"/>
              </a:rPr>
              <a:t>CoSA Shop Talk Webinar – April 2, 2020</a:t>
            </a:r>
          </a:p>
        </p:txBody>
      </p:sp>
    </p:spTree>
    <p:extLst>
      <p:ext uri="{BB962C8B-B14F-4D97-AF65-F5344CB8AC3E}">
        <p14:creationId xmlns:p14="http://schemas.microsoft.com/office/powerpoint/2010/main" val="197206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&amp; informed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314451"/>
            <a:ext cx="5829300" cy="3428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CoSA Website</a:t>
            </a:r>
            <a:br>
              <a:rPr lang="en-US" dirty="0"/>
            </a:br>
            <a:r>
              <a:rPr lang="en-US" sz="1275" b="0" dirty="0">
                <a:hlinkClick r:id="rId3"/>
              </a:rPr>
              <a:t>http://www.statearchivists.org</a:t>
            </a:r>
            <a:endParaRPr lang="en-US" sz="1275" b="0" dirty="0"/>
          </a:p>
          <a:p>
            <a:pPr algn="ctr"/>
            <a:endParaRPr lang="en-US" sz="1275" b="0" dirty="0"/>
          </a:p>
          <a:p>
            <a:pPr algn="ctr"/>
            <a:r>
              <a:rPr lang="en-US" dirty="0"/>
              <a:t>CoSA Resource Center</a:t>
            </a:r>
            <a:br>
              <a:rPr lang="en-US" dirty="0"/>
            </a:br>
            <a:r>
              <a:rPr lang="en-US" b="0" dirty="0">
                <a:hlinkClick r:id="rId4"/>
              </a:rPr>
              <a:t>https://www.statearchivists.org/resource-center/</a:t>
            </a:r>
            <a:endParaRPr lang="en-US" b="0" dirty="0"/>
          </a:p>
          <a:p>
            <a:pPr algn="ctr"/>
            <a:endParaRPr lang="en-US" b="0" dirty="0"/>
          </a:p>
          <a:p>
            <a:pPr algn="ctr"/>
            <a:r>
              <a:rPr lang="en-US" dirty="0"/>
              <a:t>CoSA Twitter Handle</a:t>
            </a:r>
            <a:br>
              <a:rPr lang="en-US" sz="1200" b="0" dirty="0"/>
            </a:br>
            <a:r>
              <a:rPr lang="en-US" sz="1200" b="0" dirty="0"/>
              <a:t>@StateArchivists</a:t>
            </a:r>
          </a:p>
          <a:p>
            <a:pPr algn="ctr"/>
            <a:endParaRPr lang="en-US" sz="1200" b="0" dirty="0"/>
          </a:p>
          <a:p>
            <a:pPr algn="ctr"/>
            <a:r>
              <a:rPr lang="en-US" dirty="0"/>
              <a:t>CoSA Facebook Page</a:t>
            </a:r>
            <a:br>
              <a:rPr lang="en-US" dirty="0"/>
            </a:br>
            <a:r>
              <a:rPr lang="en-US" sz="1275" b="0" dirty="0">
                <a:hlinkClick r:id="rId5"/>
              </a:rPr>
              <a:t>www.facebook.com/CouncilOfStateArchivists</a:t>
            </a:r>
            <a:endParaRPr lang="en-US" sz="1275" b="0" dirty="0"/>
          </a:p>
          <a:p>
            <a:pPr algn="ctr"/>
            <a:endParaRPr lang="en-US" b="0" dirty="0"/>
          </a:p>
          <a:p>
            <a:pPr algn="ctr"/>
            <a:r>
              <a:rPr lang="en-US" dirty="0"/>
              <a:t>CoSA You Tube </a:t>
            </a:r>
            <a:br>
              <a:rPr lang="en-US" sz="1350" dirty="0"/>
            </a:br>
            <a:r>
              <a:rPr lang="en-US" sz="1300" b="0" dirty="0">
                <a:hlinkClick r:id="rId6"/>
              </a:rPr>
              <a:t>https://www.youtube.com/user/StateArchivists</a:t>
            </a:r>
            <a:endParaRPr lang="en-US" sz="1300" b="0" dirty="0"/>
          </a:p>
          <a:p>
            <a:pPr algn="ctr"/>
            <a:endParaRPr lang="en-US" sz="1300" b="0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978" y="4885460"/>
            <a:ext cx="383223" cy="228599"/>
          </a:xfrm>
        </p:spPr>
        <p:txBody>
          <a:bodyPr/>
          <a:lstStyle/>
          <a:p>
            <a:pPr defTabSz="685800">
              <a:buClrTx/>
              <a:defRPr/>
            </a:pPr>
            <a:fld id="{008AB397-2EFE-4953-A7CE-0B231A3FCAE1}" type="slidenum">
              <a:rPr lang="en-US" kern="1200">
                <a:solidFill>
                  <a:srgbClr val="C00000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19</a:t>
            </a:fld>
            <a:endParaRPr lang="en-US" kern="12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4845B34-6566-404D-AF0A-21FF0F8E438F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457200" y="4870450"/>
            <a:ext cx="3429000" cy="212725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750" dirty="0">
                <a:solidFill>
                  <a:srgbClr val="1F497D"/>
                </a:solidFill>
                <a:latin typeface="Arial"/>
              </a:rPr>
              <a:t>CoSA Shop Talk Webinar – April 2, 2020</a:t>
            </a:r>
          </a:p>
        </p:txBody>
      </p:sp>
    </p:spTree>
    <p:extLst>
      <p:ext uri="{BB962C8B-B14F-4D97-AF65-F5344CB8AC3E}">
        <p14:creationId xmlns:p14="http://schemas.microsoft.com/office/powerpoint/2010/main" val="303283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0150" y="1257300"/>
            <a:ext cx="6686550" cy="3539490"/>
          </a:xfr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endParaRPr lang="en-US" sz="1725" b="0" dirty="0"/>
          </a:p>
          <a:p>
            <a:r>
              <a:rPr lang="en-US" sz="1725" b="0" dirty="0"/>
              <a:t>                      </a:t>
            </a:r>
            <a:r>
              <a:rPr lang="en-US" sz="4500" b="0" dirty="0"/>
              <a:t>Brent Carter	                           Carl Carter </a:t>
            </a:r>
          </a:p>
          <a:p>
            <a:r>
              <a:rPr lang="en-US" sz="1725" b="0" dirty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008AB397-2EFE-4953-A7CE-0B231A3FCAE1}" type="slidenum">
              <a:rPr lang="en-US" kern="1200">
                <a:solidFill>
                  <a:srgbClr val="C00000"/>
                </a:solidFill>
                <a:ea typeface="+mn-ea"/>
                <a:cs typeface="+mn-cs"/>
              </a:rPr>
              <a:pPr defTabSz="685800">
                <a:buClrTx/>
              </a:pPr>
              <a:t>2</a:t>
            </a:fld>
            <a:endParaRPr lang="en-US" kern="12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457200" y="4875647"/>
            <a:ext cx="2571750" cy="212884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buClrTx/>
            </a:pPr>
            <a:r>
              <a:rPr lang="en-US" sz="750" dirty="0" err="1">
                <a:solidFill>
                  <a:srgbClr val="1F497D"/>
                </a:solidFill>
                <a:latin typeface="Arial"/>
              </a:rPr>
              <a:t>CoSA</a:t>
            </a:r>
            <a:r>
              <a:rPr lang="en-US" sz="750" dirty="0">
                <a:solidFill>
                  <a:srgbClr val="1F497D"/>
                </a:solidFill>
                <a:latin typeface="Arial"/>
              </a:rPr>
              <a:t> Shop Talk Webinar – April 2,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CB0F7-A7E9-4B95-85A8-F9FE327D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78" y="1440872"/>
            <a:ext cx="2321325" cy="2532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39CE84-8C6D-4B9E-9EF2-A97E6CDF3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390" y="1440872"/>
            <a:ext cx="2421116" cy="26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62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410766"/>
            <a:ext cx="6743700" cy="742950"/>
          </a:xfrm>
        </p:spPr>
        <p:txBody>
          <a:bodyPr/>
          <a:lstStyle/>
          <a:p>
            <a:pPr>
              <a:defRPr/>
            </a:pPr>
            <a:r>
              <a:rPr lang="en-US" dirty="0"/>
              <a:t>Webinar Evaluation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485900" y="1126541"/>
            <a:ext cx="6172200" cy="36004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/>
              <a:t>We really do appreciate your feedback!</a:t>
            </a:r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endParaRPr lang="en-US" dirty="0"/>
          </a:p>
          <a:p>
            <a:pPr algn="ctr">
              <a:lnSpc>
                <a:spcPct val="150000"/>
              </a:lnSpc>
            </a:pPr>
            <a:r>
              <a:rPr lang="en-US" dirty="0"/>
              <a:t>After you exit the webinar, you will automatically be taken to an online webinar evaluation. Please take a couple minutes to complete the survey and help us plan future webinars.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08AB397-2EFE-4953-A7CE-0B231A3FCAE1}" type="slidenum">
              <a:rPr lang="en-US" kern="1200">
                <a:solidFill>
                  <a:srgbClr val="C00000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20</a:t>
            </a:fld>
            <a:endParaRPr lang="en-US" kern="12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95482-8767-4930-A142-9A07BEFFB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04" y="1967345"/>
            <a:ext cx="2325792" cy="14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7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58"/>
          <p:cNvSpPr txBox="1">
            <a:spLocks noGrp="1"/>
          </p:cNvSpPr>
          <p:nvPr>
            <p:ph type="title"/>
          </p:nvPr>
        </p:nvSpPr>
        <p:spPr>
          <a:xfrm>
            <a:off x="710384" y="1851057"/>
            <a:ext cx="5780063" cy="819300"/>
          </a:xfrm>
          <a:prstGeom prst="rect">
            <a:avLst/>
          </a:prstGeom>
        </p:spPr>
        <p:txBody>
          <a:bodyPr spcFirstLastPara="1" wrap="square" lIns="81625" tIns="40800" rIns="81625" bIns="408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CoSA</a:t>
            </a:r>
            <a:r>
              <a:rPr lang="en-US" dirty="0"/>
              <a:t> Shop Talk</a:t>
            </a:r>
            <a:br>
              <a:rPr lang="en-US" dirty="0"/>
            </a:br>
            <a:r>
              <a:rPr lang="en-US" b="1" dirty="0" err="1"/>
              <a:t>Newspapers.com</a:t>
            </a: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91797-0AB4-1543-976B-EB066B8E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4E589-76A8-A844-9100-7C024D78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r>
              <a:rPr lang="en-US" dirty="0">
                <a:solidFill>
                  <a:srgbClr val="4444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Ancestry Acquired </a:t>
            </a:r>
            <a:r>
              <a:rPr lang="en-US" dirty="0" err="1">
                <a:solidFill>
                  <a:srgbClr val="4444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iArchives</a:t>
            </a:r>
            <a:r>
              <a:rPr lang="en-US" dirty="0">
                <a:solidFill>
                  <a:srgbClr val="4444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2010</a:t>
            </a:r>
          </a:p>
          <a:p>
            <a:r>
              <a:rPr lang="en-US" dirty="0" err="1">
                <a:solidFill>
                  <a:srgbClr val="4444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Newspapers.com</a:t>
            </a:r>
            <a:r>
              <a:rPr lang="en-US" dirty="0">
                <a:solidFill>
                  <a:srgbClr val="4444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launched in November of 2012</a:t>
            </a:r>
          </a:p>
          <a:p>
            <a:r>
              <a:rPr lang="en-US" dirty="0">
                <a:solidFill>
                  <a:srgbClr val="44444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570+ million pages &amp; 16,000+ newspaper titles online</a:t>
            </a:r>
          </a:p>
          <a:p>
            <a:endParaRPr lang="en-US" dirty="0">
              <a:solidFill>
                <a:srgbClr val="44444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9B4BD-FE42-0E47-9C43-B16EFD6D9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58" y="843882"/>
            <a:ext cx="4244319" cy="15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0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AB96-CD82-1A49-A5A6-C943268D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561FD-C1E3-784A-B73B-71B074829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Newspapers.com</a:t>
            </a:r>
            <a:r>
              <a:rPr lang="en-US" dirty="0"/>
              <a:t> Site Demo (20mins)</a:t>
            </a:r>
          </a:p>
          <a:p>
            <a:r>
              <a:rPr lang="en-US" dirty="0"/>
              <a:t>Partner Access Pages Demo (10 mins)</a:t>
            </a:r>
          </a:p>
          <a:p>
            <a:r>
              <a:rPr lang="en-US" dirty="0"/>
              <a:t>New AI Technology – Fact Extraction (10 mins)</a:t>
            </a:r>
          </a:p>
          <a:p>
            <a:r>
              <a:rPr lang="en-US" dirty="0"/>
              <a:t>Digitization workflow (5 mins)</a:t>
            </a:r>
          </a:p>
          <a:p>
            <a:r>
              <a:rPr lang="en-US" dirty="0"/>
              <a:t>Q&amp;A (10 mins)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0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BC18-E711-C441-877A-41F39684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Newspapers.com</a:t>
            </a:r>
            <a:r>
              <a:rPr lang="en-US" dirty="0"/>
              <a:t> Demo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266E1-D82B-D64A-872D-45544A081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38721"/>
            <a:ext cx="8077200" cy="397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5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17D72-ADC4-3849-8663-2A311C32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Access Demo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B4EC6-2110-B945-AE1B-A6117E123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598208"/>
            <a:ext cx="8305800" cy="41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6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784A-4743-3540-9795-BBA09BE94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833" y="1947763"/>
            <a:ext cx="4697802" cy="496400"/>
          </a:xfrm>
        </p:spPr>
        <p:txBody>
          <a:bodyPr/>
          <a:lstStyle/>
          <a:p>
            <a:r>
              <a:rPr lang="en-US" dirty="0"/>
              <a:t>AI Technology – Fact Extraction</a:t>
            </a:r>
          </a:p>
        </p:txBody>
      </p:sp>
    </p:spTree>
    <p:extLst>
      <p:ext uri="{BB962C8B-B14F-4D97-AF65-F5344CB8AC3E}">
        <p14:creationId xmlns:p14="http://schemas.microsoft.com/office/powerpoint/2010/main" val="354257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Google Shape;855;p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975" y="692491"/>
            <a:ext cx="3071955" cy="4177859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159"/>
          <p:cNvSpPr txBox="1">
            <a:spLocks noGrp="1"/>
          </p:cNvSpPr>
          <p:nvPr>
            <p:ph type="title"/>
          </p:nvPr>
        </p:nvSpPr>
        <p:spPr>
          <a:xfrm>
            <a:off x="168463" y="149041"/>
            <a:ext cx="8827800" cy="511800"/>
          </a:xfrm>
          <a:prstGeom prst="rect">
            <a:avLst/>
          </a:prstGeom>
        </p:spPr>
        <p:txBody>
          <a:bodyPr spcFirstLastPara="1" wrap="square" lIns="61225" tIns="30600" rIns="61225" bIns="306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AI-driven obituary discovery</a:t>
            </a:r>
            <a:endParaRPr/>
          </a:p>
        </p:txBody>
      </p:sp>
      <p:pic>
        <p:nvPicPr>
          <p:cNvPr id="857" name="Google Shape;857;p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975" y="692491"/>
            <a:ext cx="3071955" cy="4177859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159"/>
          <p:cNvSpPr/>
          <p:nvPr/>
        </p:nvSpPr>
        <p:spPr>
          <a:xfrm>
            <a:off x="1468350" y="799000"/>
            <a:ext cx="368100" cy="933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59"/>
          <p:cNvSpPr/>
          <p:nvPr/>
        </p:nvSpPr>
        <p:spPr>
          <a:xfrm>
            <a:off x="1468350" y="1732300"/>
            <a:ext cx="368100" cy="394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59"/>
          <p:cNvSpPr txBox="1"/>
          <p:nvPr/>
        </p:nvSpPr>
        <p:spPr>
          <a:xfrm>
            <a:off x="4043600" y="1040497"/>
            <a:ext cx="44592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03200" lvl="0" indent="-203200" algn="l" rtl="0">
              <a:spcBef>
                <a:spcPts val="0"/>
              </a:spcBef>
              <a:spcAft>
                <a:spcPts val="0"/>
              </a:spcAft>
              <a:buClr>
                <a:srgbClr val="8CB425"/>
              </a:buClr>
              <a:buSzPts val="2200"/>
              <a:buChar char="●"/>
            </a:pPr>
            <a:r>
              <a:rPr lang="en" sz="2000">
                <a:solidFill>
                  <a:srgbClr val="696560"/>
                </a:solidFill>
                <a:latin typeface="Calibri"/>
                <a:ea typeface="Calibri"/>
                <a:cs typeface="Calibri"/>
                <a:sym typeface="Calibri"/>
              </a:rPr>
              <a:t>Detection of article boundaries</a:t>
            </a:r>
            <a:endParaRPr sz="2000">
              <a:solidFill>
                <a:srgbClr val="6965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3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3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965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159"/>
          <p:cNvSpPr txBox="1"/>
          <p:nvPr/>
        </p:nvSpPr>
        <p:spPr>
          <a:xfrm>
            <a:off x="4043600" y="1606748"/>
            <a:ext cx="43062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03200" lvl="0" indent="-203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Optical character recognition</a:t>
            </a:r>
            <a:endParaRPr sz="2000">
              <a:solidFill>
                <a:srgbClr val="6965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159"/>
          <p:cNvSpPr txBox="1"/>
          <p:nvPr/>
        </p:nvSpPr>
        <p:spPr>
          <a:xfrm>
            <a:off x="4043600" y="2136147"/>
            <a:ext cx="42030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25" tIns="40800" rIns="81625" bIns="40800" anchor="t" anchorCtr="0">
            <a:noAutofit/>
          </a:bodyPr>
          <a:lstStyle/>
          <a:p>
            <a:pPr marL="203200" lvl="0" indent="-203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Classification of article (obit or not)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3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6965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theme/theme1.xml><?xml version="1.0" encoding="utf-8"?>
<a:theme xmlns:a="http://schemas.openxmlformats.org/drawingml/2006/main" name="Ancestry_Master Template_062014">
  <a:themeElements>
    <a:clrScheme name="Custom 4">
      <a:dk1>
        <a:srgbClr val="696560"/>
      </a:dk1>
      <a:lt1>
        <a:srgbClr val="FFFFFF"/>
      </a:lt1>
      <a:dk2>
        <a:srgbClr val="252525"/>
      </a:dk2>
      <a:lt2>
        <a:srgbClr val="F2EEEA"/>
      </a:lt2>
      <a:accent1>
        <a:srgbClr val="8CB425"/>
      </a:accent1>
      <a:accent2>
        <a:srgbClr val="03678B"/>
      </a:accent2>
      <a:accent3>
        <a:srgbClr val="D58A34"/>
      </a:accent3>
      <a:accent4>
        <a:srgbClr val="C14139"/>
      </a:accent4>
      <a:accent5>
        <a:srgbClr val="3D7B77"/>
      </a:accent5>
      <a:accent6>
        <a:srgbClr val="60527E"/>
      </a:accent6>
      <a:hlink>
        <a:srgbClr val="03678B"/>
      </a:hlink>
      <a:folHlink>
        <a:srgbClr val="5452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5PPT-Ancestry">
  <a:themeElements>
    <a:clrScheme name="Custom 4">
      <a:dk1>
        <a:srgbClr val="696560"/>
      </a:dk1>
      <a:lt1>
        <a:srgbClr val="FFFFFF"/>
      </a:lt1>
      <a:dk2>
        <a:srgbClr val="252525"/>
      </a:dk2>
      <a:lt2>
        <a:srgbClr val="F2EEEA"/>
      </a:lt2>
      <a:accent1>
        <a:srgbClr val="8CB425"/>
      </a:accent1>
      <a:accent2>
        <a:srgbClr val="03678B"/>
      </a:accent2>
      <a:accent3>
        <a:srgbClr val="D58A34"/>
      </a:accent3>
      <a:accent4>
        <a:srgbClr val="C14139"/>
      </a:accent4>
      <a:accent5>
        <a:srgbClr val="3D7B77"/>
      </a:accent5>
      <a:accent6>
        <a:srgbClr val="60527E"/>
      </a:accent6>
      <a:hlink>
        <a:srgbClr val="03678B"/>
      </a:hlink>
      <a:folHlink>
        <a:srgbClr val="5452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cestry_Master Template_062014">
  <a:themeElements>
    <a:clrScheme name="Custom 4">
      <a:dk1>
        <a:srgbClr val="696560"/>
      </a:dk1>
      <a:lt1>
        <a:srgbClr val="FFFFFF"/>
      </a:lt1>
      <a:dk2>
        <a:srgbClr val="252525"/>
      </a:dk2>
      <a:lt2>
        <a:srgbClr val="F2EEEA"/>
      </a:lt2>
      <a:accent1>
        <a:srgbClr val="8CB425"/>
      </a:accent1>
      <a:accent2>
        <a:srgbClr val="03678B"/>
      </a:accent2>
      <a:accent3>
        <a:srgbClr val="D58A34"/>
      </a:accent3>
      <a:accent4>
        <a:srgbClr val="C14139"/>
      </a:accent4>
      <a:accent5>
        <a:srgbClr val="3D7B77"/>
      </a:accent5>
      <a:accent6>
        <a:srgbClr val="60527E"/>
      </a:accent6>
      <a:hlink>
        <a:srgbClr val="03678B"/>
      </a:hlink>
      <a:folHlink>
        <a:srgbClr val="5452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SA Member Webinar Template">
  <a:themeElements>
    <a:clrScheme name="CoSA">
      <a:dk1>
        <a:srgbClr val="1F497D"/>
      </a:dk1>
      <a:lt1>
        <a:sysClr val="window" lastClr="FFFFFF"/>
      </a:lt1>
      <a:dk2>
        <a:srgbClr val="C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SA Member Webinar Template">
  <a:themeElements>
    <a:clrScheme name="CoSA">
      <a:dk1>
        <a:srgbClr val="1F497D"/>
      </a:dk1>
      <a:lt1>
        <a:sysClr val="window" lastClr="FFFFFF"/>
      </a:lt1>
      <a:dk2>
        <a:srgbClr val="C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SA Member Webinar Template">
  <a:themeElements>
    <a:clrScheme name="CoSA">
      <a:dk1>
        <a:srgbClr val="1F497D"/>
      </a:dk1>
      <a:lt1>
        <a:sysClr val="window" lastClr="FFFFFF"/>
      </a:lt1>
      <a:dk2>
        <a:srgbClr val="C000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587</Words>
  <Application>Microsoft Office PowerPoint</Application>
  <PresentationFormat>On-screen Show (16:9)</PresentationFormat>
  <Paragraphs>149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Courier New</vt:lpstr>
      <vt:lpstr>Helvetica Neue</vt:lpstr>
      <vt:lpstr>Merriweather Sans</vt:lpstr>
      <vt:lpstr>Noto Sans Symbols</vt:lpstr>
      <vt:lpstr>Trebuchet MS</vt:lpstr>
      <vt:lpstr>Wingdings</vt:lpstr>
      <vt:lpstr>Ancestry_Master Template_062014</vt:lpstr>
      <vt:lpstr>2015PPT-Ancestry</vt:lpstr>
      <vt:lpstr>Ancestry_Master Template_062014</vt:lpstr>
      <vt:lpstr>1_CoSA Member Webinar Template</vt:lpstr>
      <vt:lpstr>2_CoSA Member Webinar Template</vt:lpstr>
      <vt:lpstr>CoSA Member Webinar Template</vt:lpstr>
      <vt:lpstr>April 2, 2020</vt:lpstr>
      <vt:lpstr>TODAY’S Presenters</vt:lpstr>
      <vt:lpstr>CoSA Shop Talk Newspapers.com</vt:lpstr>
      <vt:lpstr>Background</vt:lpstr>
      <vt:lpstr>Agenda</vt:lpstr>
      <vt:lpstr>Newspapers.com Demo</vt:lpstr>
      <vt:lpstr>Partner Access Demo</vt:lpstr>
      <vt:lpstr>AI Technology – Fact Extraction</vt:lpstr>
      <vt:lpstr>AI-driven obituary discovery</vt:lpstr>
      <vt:lpstr>Introducing Entity Extraction with Siri</vt:lpstr>
      <vt:lpstr>Names by Collection</vt:lpstr>
      <vt:lpstr>PowerPoint Presentation</vt:lpstr>
      <vt:lpstr>Digitization Workflow (9-day velocity)</vt:lpstr>
      <vt:lpstr>Daily Targets</vt:lpstr>
      <vt:lpstr>Q&amp;A</vt:lpstr>
      <vt:lpstr>Upcoming COSA-NARA Webinars</vt:lpstr>
      <vt:lpstr>Upcoming SERI Webinars</vt:lpstr>
      <vt:lpstr>Upcoming CoSA Member webinars</vt:lpstr>
      <vt:lpstr>Stay connected &amp; informed</vt:lpstr>
      <vt:lpstr>Webinar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Shop Talk Newspapers.com</dc:title>
  <dc:creator>Lisa</dc:creator>
  <cp:lastModifiedBy>Lisa</cp:lastModifiedBy>
  <cp:revision>14</cp:revision>
  <dcterms:modified xsi:type="dcterms:W3CDTF">2020-04-01T19:26:20Z</dcterms:modified>
</cp:coreProperties>
</file>